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8" r:id="rId2"/>
    <p:sldId id="309" r:id="rId3"/>
    <p:sldId id="313" r:id="rId4"/>
    <p:sldId id="314" r:id="rId5"/>
    <p:sldId id="310" r:id="rId6"/>
    <p:sldId id="311" r:id="rId7"/>
    <p:sldId id="312" r:id="rId8"/>
    <p:sldId id="315" r:id="rId9"/>
    <p:sldId id="316" r:id="rId10"/>
    <p:sldId id="317" r:id="rId11"/>
    <p:sldId id="319" r:id="rId12"/>
    <p:sldId id="257" r:id="rId13"/>
    <p:sldId id="258" r:id="rId14"/>
    <p:sldId id="259" r:id="rId15"/>
    <p:sldId id="306"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D8C51-BEB0-42DB-9167-ED966D8FD3A3}" v="935" dt="2022-04-15T19:41:23.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110" d="100"/>
          <a:sy n="110" d="100"/>
        </p:scale>
        <p:origin x="37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6F1D8C51-BEB0-42DB-9167-ED966D8FD3A3}"/>
    <pc:docChg chg="undo redo custSel addSld delSld modSld sldOrd modMainMaster modNotesMaster">
      <pc:chgData name="Brady Hine" userId="0f73625f626f0fef" providerId="LiveId" clId="{6F1D8C51-BEB0-42DB-9167-ED966D8FD3A3}" dt="2022-04-15T19:42:44.373" v="4235" actId="1037"/>
      <pc:docMkLst>
        <pc:docMk/>
      </pc:docMkLst>
      <pc:sldChg chg="del">
        <pc:chgData name="Brady Hine" userId="0f73625f626f0fef" providerId="LiveId" clId="{6F1D8C51-BEB0-42DB-9167-ED966D8FD3A3}" dt="2022-04-11T20:01:51.177" v="1" actId="47"/>
        <pc:sldMkLst>
          <pc:docMk/>
          <pc:sldMk cId="2051377895" sldId="256"/>
        </pc:sldMkLst>
      </pc:sldChg>
      <pc:sldChg chg="addSp delSp modSp new mod modAnim">
        <pc:chgData name="Brady Hine" userId="0f73625f626f0fef" providerId="LiveId" clId="{6F1D8C51-BEB0-42DB-9167-ED966D8FD3A3}" dt="2022-04-15T16:35:44.196" v="3092"/>
        <pc:sldMkLst>
          <pc:docMk/>
          <pc:sldMk cId="776256811" sldId="257"/>
        </pc:sldMkLst>
        <pc:spChg chg="mod">
          <ac:chgData name="Brady Hine" userId="0f73625f626f0fef" providerId="LiveId" clId="{6F1D8C51-BEB0-42DB-9167-ED966D8FD3A3}" dt="2022-04-15T16:35:44.196" v="3092"/>
          <ac:spMkLst>
            <pc:docMk/>
            <pc:sldMk cId="776256811" sldId="257"/>
            <ac:spMk id="2" creationId="{EB67EA07-02C5-4421-89F5-ECB4ED81773E}"/>
          </ac:spMkLst>
        </pc:spChg>
        <pc:spChg chg="add del">
          <ac:chgData name="Brady Hine" userId="0f73625f626f0fef" providerId="LiveId" clId="{6F1D8C51-BEB0-42DB-9167-ED966D8FD3A3}" dt="2022-04-11T20:02:35.267" v="20" actId="22"/>
          <ac:spMkLst>
            <pc:docMk/>
            <pc:sldMk cId="776256811" sldId="257"/>
            <ac:spMk id="5" creationId="{54F345CC-E88B-4B23-BAF7-7A41FBCC8180}"/>
          </ac:spMkLst>
        </pc:spChg>
        <pc:spChg chg="add mod">
          <ac:chgData name="Brady Hine" userId="0f73625f626f0fef" providerId="LiveId" clId="{6F1D8C51-BEB0-42DB-9167-ED966D8FD3A3}" dt="2022-04-15T16:35:44.196" v="3092"/>
          <ac:spMkLst>
            <pc:docMk/>
            <pc:sldMk cId="776256811" sldId="257"/>
            <ac:spMk id="7" creationId="{E263EFD1-7417-44C3-83BE-ED84E05EB44C}"/>
          </ac:spMkLst>
        </pc:spChg>
        <pc:picChg chg="add mod ord">
          <ac:chgData name="Brady Hine" userId="0f73625f626f0fef" providerId="LiveId" clId="{6F1D8C51-BEB0-42DB-9167-ED966D8FD3A3}" dt="2022-04-15T16:35:44.196" v="3092"/>
          <ac:picMkLst>
            <pc:docMk/>
            <pc:sldMk cId="776256811" sldId="257"/>
            <ac:picMk id="3" creationId="{092BF7F5-B612-4559-A3B2-A2716FBA8C57}"/>
          </ac:picMkLst>
        </pc:picChg>
        <pc:picChg chg="add mod">
          <ac:chgData name="Brady Hine" userId="0f73625f626f0fef" providerId="LiveId" clId="{6F1D8C51-BEB0-42DB-9167-ED966D8FD3A3}" dt="2022-04-15T16:35:44.196" v="3092"/>
          <ac:picMkLst>
            <pc:docMk/>
            <pc:sldMk cId="776256811" sldId="257"/>
            <ac:picMk id="8" creationId="{2CF6721C-121F-443D-A24E-B611A6627BDB}"/>
          </ac:picMkLst>
        </pc:picChg>
      </pc:sldChg>
      <pc:sldChg chg="addSp modSp new mod modAnim">
        <pc:chgData name="Brady Hine" userId="0f73625f626f0fef" providerId="LiveId" clId="{6F1D8C51-BEB0-42DB-9167-ED966D8FD3A3}" dt="2022-04-15T16:35:44.196" v="3092"/>
        <pc:sldMkLst>
          <pc:docMk/>
          <pc:sldMk cId="2157397526" sldId="258"/>
        </pc:sldMkLst>
        <pc:spChg chg="mod">
          <ac:chgData name="Brady Hine" userId="0f73625f626f0fef" providerId="LiveId" clId="{6F1D8C51-BEB0-42DB-9167-ED966D8FD3A3}" dt="2022-04-15T16:35:44.196" v="3092"/>
          <ac:spMkLst>
            <pc:docMk/>
            <pc:sldMk cId="2157397526" sldId="258"/>
            <ac:spMk id="2" creationId="{19B5097A-5D8F-4AA7-938A-A14D68DD6237}"/>
          </ac:spMkLst>
        </pc:spChg>
        <pc:picChg chg="add mod">
          <ac:chgData name="Brady Hine" userId="0f73625f626f0fef" providerId="LiveId" clId="{6F1D8C51-BEB0-42DB-9167-ED966D8FD3A3}" dt="2022-04-15T16:35:44.196" v="3092"/>
          <ac:picMkLst>
            <pc:docMk/>
            <pc:sldMk cId="2157397526" sldId="258"/>
            <ac:picMk id="3" creationId="{ECA54586-3314-42E7-BDBF-5169DA4258BD}"/>
          </ac:picMkLst>
        </pc:picChg>
        <pc:picChg chg="add mod">
          <ac:chgData name="Brady Hine" userId="0f73625f626f0fef" providerId="LiveId" clId="{6F1D8C51-BEB0-42DB-9167-ED966D8FD3A3}" dt="2022-04-15T16:35:44.196" v="3092"/>
          <ac:picMkLst>
            <pc:docMk/>
            <pc:sldMk cId="2157397526" sldId="258"/>
            <ac:picMk id="4" creationId="{A61793E8-C69A-4376-BAA9-9C683FEFA023}"/>
          </ac:picMkLst>
        </pc:picChg>
        <pc:picChg chg="add mod">
          <ac:chgData name="Brady Hine" userId="0f73625f626f0fef" providerId="LiveId" clId="{6F1D8C51-BEB0-42DB-9167-ED966D8FD3A3}" dt="2022-04-15T16:35:44.196" v="3092"/>
          <ac:picMkLst>
            <pc:docMk/>
            <pc:sldMk cId="2157397526" sldId="258"/>
            <ac:picMk id="5" creationId="{0E906982-20C0-4059-96D7-CB96F3516328}"/>
          </ac:picMkLst>
        </pc:picChg>
      </pc:sldChg>
      <pc:sldChg chg="addSp modSp new mod modAnim">
        <pc:chgData name="Brady Hine" userId="0f73625f626f0fef" providerId="LiveId" clId="{6F1D8C51-BEB0-42DB-9167-ED966D8FD3A3}" dt="2022-04-15T16:35:44.196" v="3092"/>
        <pc:sldMkLst>
          <pc:docMk/>
          <pc:sldMk cId="1949698827" sldId="259"/>
        </pc:sldMkLst>
        <pc:spChg chg="mod">
          <ac:chgData name="Brady Hine" userId="0f73625f626f0fef" providerId="LiveId" clId="{6F1D8C51-BEB0-42DB-9167-ED966D8FD3A3}" dt="2022-04-15T16:35:44.196" v="3092"/>
          <ac:spMkLst>
            <pc:docMk/>
            <pc:sldMk cId="1949698827" sldId="259"/>
            <ac:spMk id="2" creationId="{5B6D7306-0DA3-4A6A-AFE9-06BFF8514204}"/>
          </ac:spMkLst>
        </pc:spChg>
        <pc:picChg chg="add mod">
          <ac:chgData name="Brady Hine" userId="0f73625f626f0fef" providerId="LiveId" clId="{6F1D8C51-BEB0-42DB-9167-ED966D8FD3A3}" dt="2022-04-15T16:35:44.196" v="3092"/>
          <ac:picMkLst>
            <pc:docMk/>
            <pc:sldMk cId="1949698827" sldId="259"/>
            <ac:picMk id="3" creationId="{AB92BC46-95DD-475F-9D1D-A174B63DE275}"/>
          </ac:picMkLst>
        </pc:picChg>
        <pc:picChg chg="add mod">
          <ac:chgData name="Brady Hine" userId="0f73625f626f0fef" providerId="LiveId" clId="{6F1D8C51-BEB0-42DB-9167-ED966D8FD3A3}" dt="2022-04-15T16:35:44.196" v="3092"/>
          <ac:picMkLst>
            <pc:docMk/>
            <pc:sldMk cId="1949698827" sldId="259"/>
            <ac:picMk id="4" creationId="{84B075E5-0779-4893-8F58-DC897F102FA5}"/>
          </ac:picMkLst>
        </pc:picChg>
        <pc:picChg chg="add mod">
          <ac:chgData name="Brady Hine" userId="0f73625f626f0fef" providerId="LiveId" clId="{6F1D8C51-BEB0-42DB-9167-ED966D8FD3A3}" dt="2022-04-15T16:35:44.196" v="3092"/>
          <ac:picMkLst>
            <pc:docMk/>
            <pc:sldMk cId="1949698827" sldId="259"/>
            <ac:picMk id="5" creationId="{78C9F35B-7474-4933-ACDE-80D210A440B5}"/>
          </ac:picMkLst>
        </pc:picChg>
        <pc:picChg chg="add mod">
          <ac:chgData name="Brady Hine" userId="0f73625f626f0fef" providerId="LiveId" clId="{6F1D8C51-BEB0-42DB-9167-ED966D8FD3A3}" dt="2022-04-15T16:35:44.196" v="3092"/>
          <ac:picMkLst>
            <pc:docMk/>
            <pc:sldMk cId="1949698827" sldId="259"/>
            <ac:picMk id="6" creationId="{B0B9A9B8-FE82-4754-993C-90016CF2BB5E}"/>
          </ac:picMkLst>
        </pc:picChg>
        <pc:picChg chg="add mod">
          <ac:chgData name="Brady Hine" userId="0f73625f626f0fef" providerId="LiveId" clId="{6F1D8C51-BEB0-42DB-9167-ED966D8FD3A3}" dt="2022-04-15T16:35:44.196" v="3092"/>
          <ac:picMkLst>
            <pc:docMk/>
            <pc:sldMk cId="1949698827" sldId="259"/>
            <ac:picMk id="7" creationId="{64793221-17D2-4883-8C9F-6013844DDC74}"/>
          </ac:picMkLst>
        </pc:picChg>
      </pc:sldChg>
      <pc:sldChg chg="addSp delSp modSp new del mod modAnim">
        <pc:chgData name="Brady Hine" userId="0f73625f626f0fef" providerId="LiveId" clId="{6F1D8C51-BEB0-42DB-9167-ED966D8FD3A3}" dt="2022-04-11T20:13:27.190" v="182" actId="47"/>
        <pc:sldMkLst>
          <pc:docMk/>
          <pc:sldMk cId="1482957078" sldId="260"/>
        </pc:sldMkLst>
        <pc:spChg chg="del">
          <ac:chgData name="Brady Hine" userId="0f73625f626f0fef" providerId="LiveId" clId="{6F1D8C51-BEB0-42DB-9167-ED966D8FD3A3}" dt="2022-04-11T20:12:43.605" v="176" actId="478"/>
          <ac:spMkLst>
            <pc:docMk/>
            <pc:sldMk cId="1482957078" sldId="260"/>
            <ac:spMk id="2" creationId="{DFC9F2EE-F59F-4F09-B2D4-C6E8750BB004}"/>
          </ac:spMkLst>
        </pc:spChg>
        <pc:spChg chg="add del mod">
          <ac:chgData name="Brady Hine" userId="0f73625f626f0fef" providerId="LiveId" clId="{6F1D8C51-BEB0-42DB-9167-ED966D8FD3A3}" dt="2022-04-11T20:12:52.329" v="178"/>
          <ac:spMkLst>
            <pc:docMk/>
            <pc:sldMk cId="1482957078" sldId="260"/>
            <ac:spMk id="4" creationId="{3C343FA8-45D2-4B04-BADE-9CAAE9B93009}"/>
          </ac:spMkLst>
        </pc:spChg>
        <pc:spChg chg="mod">
          <ac:chgData name="Brady Hine" userId="0f73625f626f0fef" providerId="LiveId" clId="{6F1D8C51-BEB0-42DB-9167-ED966D8FD3A3}" dt="2022-04-11T20:12:45.252" v="177"/>
          <ac:spMkLst>
            <pc:docMk/>
            <pc:sldMk cId="1482957078" sldId="260"/>
            <ac:spMk id="9" creationId="{38347219-20AC-4150-83BB-94556B45C901}"/>
          </ac:spMkLst>
        </pc:spChg>
        <pc:spChg chg="mod">
          <ac:chgData name="Brady Hine" userId="0f73625f626f0fef" providerId="LiveId" clId="{6F1D8C51-BEB0-42DB-9167-ED966D8FD3A3}" dt="2022-04-11T20:12:45.252" v="177"/>
          <ac:spMkLst>
            <pc:docMk/>
            <pc:sldMk cId="1482957078" sldId="260"/>
            <ac:spMk id="10" creationId="{3D1B3661-45F5-469A-BF6F-0B7598305F89}"/>
          </ac:spMkLst>
        </pc:spChg>
        <pc:spChg chg="add del mod">
          <ac:chgData name="Brady Hine" userId="0f73625f626f0fef" providerId="LiveId" clId="{6F1D8C51-BEB0-42DB-9167-ED966D8FD3A3}" dt="2022-04-11T20:12:52.329" v="178"/>
          <ac:spMkLst>
            <pc:docMk/>
            <pc:sldMk cId="1482957078" sldId="260"/>
            <ac:spMk id="12" creationId="{170978A9-7751-41D1-86A6-502358634EE3}"/>
          </ac:spMkLst>
        </pc:spChg>
        <pc:spChg chg="mod">
          <ac:chgData name="Brady Hine" userId="0f73625f626f0fef" providerId="LiveId" clId="{6F1D8C51-BEB0-42DB-9167-ED966D8FD3A3}" dt="2022-04-11T20:12:45.252" v="177"/>
          <ac:spMkLst>
            <pc:docMk/>
            <pc:sldMk cId="1482957078" sldId="260"/>
            <ac:spMk id="17" creationId="{768512DE-8C28-460A-AF3E-8CBCC95F6994}"/>
          </ac:spMkLst>
        </pc:spChg>
        <pc:spChg chg="mod">
          <ac:chgData name="Brady Hine" userId="0f73625f626f0fef" providerId="LiveId" clId="{6F1D8C51-BEB0-42DB-9167-ED966D8FD3A3}" dt="2022-04-11T20:12:45.252" v="177"/>
          <ac:spMkLst>
            <pc:docMk/>
            <pc:sldMk cId="1482957078" sldId="260"/>
            <ac:spMk id="18" creationId="{EA6C629D-9396-43C1-AD2B-6A01A498A287}"/>
          </ac:spMkLst>
        </pc:spChg>
        <pc:spChg chg="add del mod">
          <ac:chgData name="Brady Hine" userId="0f73625f626f0fef" providerId="LiveId" clId="{6F1D8C51-BEB0-42DB-9167-ED966D8FD3A3}" dt="2022-04-11T20:12:52.329" v="178"/>
          <ac:spMkLst>
            <pc:docMk/>
            <pc:sldMk cId="1482957078" sldId="260"/>
            <ac:spMk id="20" creationId="{726911B3-27CC-4BC5-B546-B2EA2D609765}"/>
          </ac:spMkLst>
        </pc:spChg>
        <pc:spChg chg="mod">
          <ac:chgData name="Brady Hine" userId="0f73625f626f0fef" providerId="LiveId" clId="{6F1D8C51-BEB0-42DB-9167-ED966D8FD3A3}" dt="2022-04-11T20:12:45.252" v="177"/>
          <ac:spMkLst>
            <pc:docMk/>
            <pc:sldMk cId="1482957078" sldId="260"/>
            <ac:spMk id="25" creationId="{CDC52FF7-F7A4-4109-A767-902F98814843}"/>
          </ac:spMkLst>
        </pc:spChg>
        <pc:spChg chg="mod">
          <ac:chgData name="Brady Hine" userId="0f73625f626f0fef" providerId="LiveId" clId="{6F1D8C51-BEB0-42DB-9167-ED966D8FD3A3}" dt="2022-04-11T20:12:45.252" v="177"/>
          <ac:spMkLst>
            <pc:docMk/>
            <pc:sldMk cId="1482957078" sldId="260"/>
            <ac:spMk id="26" creationId="{DF1A8FEF-4DCA-4BAE-ABAC-A29AF8D3206E}"/>
          </ac:spMkLst>
        </pc:spChg>
        <pc:spChg chg="add del mod">
          <ac:chgData name="Brady Hine" userId="0f73625f626f0fef" providerId="LiveId" clId="{6F1D8C51-BEB0-42DB-9167-ED966D8FD3A3}" dt="2022-04-11T20:12:52.329" v="178"/>
          <ac:spMkLst>
            <pc:docMk/>
            <pc:sldMk cId="1482957078" sldId="260"/>
            <ac:spMk id="27" creationId="{42F7C6C9-8E2B-44FA-BDA8-B7EE40710FE7}"/>
          </ac:spMkLst>
        </pc:spChg>
        <pc:spChg chg="mod">
          <ac:chgData name="Brady Hine" userId="0f73625f626f0fef" providerId="LiveId" clId="{6F1D8C51-BEB0-42DB-9167-ED966D8FD3A3}" dt="2022-04-11T20:12:45.252" v="177"/>
          <ac:spMkLst>
            <pc:docMk/>
            <pc:sldMk cId="1482957078" sldId="260"/>
            <ac:spMk id="33" creationId="{C391BF54-6B4C-40BB-8897-1399DD0E059E}"/>
          </ac:spMkLst>
        </pc:spChg>
        <pc:spChg chg="mod">
          <ac:chgData name="Brady Hine" userId="0f73625f626f0fef" providerId="LiveId" clId="{6F1D8C51-BEB0-42DB-9167-ED966D8FD3A3}" dt="2022-04-11T20:12:45.252" v="177"/>
          <ac:spMkLst>
            <pc:docMk/>
            <pc:sldMk cId="1482957078" sldId="260"/>
            <ac:spMk id="34" creationId="{18CFB105-1708-434D-90FA-92D15FFF92D7}"/>
          </ac:spMkLst>
        </pc:spChg>
        <pc:spChg chg="add del mod">
          <ac:chgData name="Brady Hine" userId="0f73625f626f0fef" providerId="LiveId" clId="{6F1D8C51-BEB0-42DB-9167-ED966D8FD3A3}" dt="2022-04-11T20:12:52.329" v="178"/>
          <ac:spMkLst>
            <pc:docMk/>
            <pc:sldMk cId="1482957078" sldId="260"/>
            <ac:spMk id="35" creationId="{9E54C812-724E-4F9E-B90D-A4CAFD629D5B}"/>
          </ac:spMkLst>
        </pc:spChg>
        <pc:spChg chg="add del mod">
          <ac:chgData name="Brady Hine" userId="0f73625f626f0fef" providerId="LiveId" clId="{6F1D8C51-BEB0-42DB-9167-ED966D8FD3A3}" dt="2022-04-11T20:12:52.329" v="178"/>
          <ac:spMkLst>
            <pc:docMk/>
            <pc:sldMk cId="1482957078" sldId="260"/>
            <ac:spMk id="36" creationId="{D1734968-26A9-41B0-977C-FE3A2FA7646C}"/>
          </ac:spMkLst>
        </pc:spChg>
        <pc:spChg chg="add del mod">
          <ac:chgData name="Brady Hine" userId="0f73625f626f0fef" providerId="LiveId" clId="{6F1D8C51-BEB0-42DB-9167-ED966D8FD3A3}" dt="2022-04-11T20:12:52.329" v="178"/>
          <ac:spMkLst>
            <pc:docMk/>
            <pc:sldMk cId="1482957078" sldId="260"/>
            <ac:spMk id="37" creationId="{26CD31DD-DCF9-4667-9155-1A5188C16CBD}"/>
          </ac:spMkLst>
        </pc:spChg>
        <pc:spChg chg="add del mod">
          <ac:chgData name="Brady Hine" userId="0f73625f626f0fef" providerId="LiveId" clId="{6F1D8C51-BEB0-42DB-9167-ED966D8FD3A3}" dt="2022-04-11T20:12:52.329" v="178"/>
          <ac:spMkLst>
            <pc:docMk/>
            <pc:sldMk cId="1482957078" sldId="260"/>
            <ac:spMk id="38" creationId="{6A45245C-7B8B-4569-820A-45687A9A7796}"/>
          </ac:spMkLst>
        </pc:spChg>
        <pc:spChg chg="add del mod">
          <ac:chgData name="Brady Hine" userId="0f73625f626f0fef" providerId="LiveId" clId="{6F1D8C51-BEB0-42DB-9167-ED966D8FD3A3}" dt="2022-04-11T20:12:52.329" v="178"/>
          <ac:spMkLst>
            <pc:docMk/>
            <pc:sldMk cId="1482957078" sldId="260"/>
            <ac:spMk id="39" creationId="{BA72522B-5505-4105-B700-352D915DF5DA}"/>
          </ac:spMkLst>
        </pc:spChg>
        <pc:spChg chg="add del mod">
          <ac:chgData name="Brady Hine" userId="0f73625f626f0fef" providerId="LiveId" clId="{6F1D8C51-BEB0-42DB-9167-ED966D8FD3A3}" dt="2022-04-11T20:12:52.329" v="178"/>
          <ac:spMkLst>
            <pc:docMk/>
            <pc:sldMk cId="1482957078" sldId="260"/>
            <ac:spMk id="40" creationId="{BE1B6747-61CF-45E4-A87A-C145276CACC2}"/>
          </ac:spMkLst>
        </pc:spChg>
        <pc:grpChg chg="add del mod">
          <ac:chgData name="Brady Hine" userId="0f73625f626f0fef" providerId="LiveId" clId="{6F1D8C51-BEB0-42DB-9167-ED966D8FD3A3}" dt="2022-04-11T20:12:52.329" v="178"/>
          <ac:grpSpMkLst>
            <pc:docMk/>
            <pc:sldMk cId="1482957078" sldId="260"/>
            <ac:grpSpMk id="6" creationId="{67D65794-9B2D-4772-B161-E78DE9EBE3AB}"/>
          </ac:grpSpMkLst>
        </pc:grpChg>
        <pc:grpChg chg="mod">
          <ac:chgData name="Brady Hine" userId="0f73625f626f0fef" providerId="LiveId" clId="{6F1D8C51-BEB0-42DB-9167-ED966D8FD3A3}" dt="2022-04-11T20:12:45.252" v="177"/>
          <ac:grpSpMkLst>
            <pc:docMk/>
            <pc:sldMk cId="1482957078" sldId="260"/>
            <ac:grpSpMk id="8" creationId="{45C2072C-381E-4844-97E5-F57986AE7585}"/>
          </ac:grpSpMkLst>
        </pc:grpChg>
        <pc:grpChg chg="add del mod">
          <ac:chgData name="Brady Hine" userId="0f73625f626f0fef" providerId="LiveId" clId="{6F1D8C51-BEB0-42DB-9167-ED966D8FD3A3}" dt="2022-04-11T20:12:52.329" v="178"/>
          <ac:grpSpMkLst>
            <pc:docMk/>
            <pc:sldMk cId="1482957078" sldId="260"/>
            <ac:grpSpMk id="14" creationId="{0A147782-DB4C-4BF7-9A25-3465C5AEE73A}"/>
          </ac:grpSpMkLst>
        </pc:grpChg>
        <pc:grpChg chg="mod">
          <ac:chgData name="Brady Hine" userId="0f73625f626f0fef" providerId="LiveId" clId="{6F1D8C51-BEB0-42DB-9167-ED966D8FD3A3}" dt="2022-04-11T20:12:45.252" v="177"/>
          <ac:grpSpMkLst>
            <pc:docMk/>
            <pc:sldMk cId="1482957078" sldId="260"/>
            <ac:grpSpMk id="16" creationId="{8E4C2943-A4E6-47D4-9C49-EB4EBC87D054}"/>
          </ac:grpSpMkLst>
        </pc:grpChg>
        <pc:grpChg chg="add del mod">
          <ac:chgData name="Brady Hine" userId="0f73625f626f0fef" providerId="LiveId" clId="{6F1D8C51-BEB0-42DB-9167-ED966D8FD3A3}" dt="2022-04-11T20:12:52.329" v="178"/>
          <ac:grpSpMkLst>
            <pc:docMk/>
            <pc:sldMk cId="1482957078" sldId="260"/>
            <ac:grpSpMk id="22" creationId="{B8256814-B484-4726-9D80-6FDFB653E077}"/>
          </ac:grpSpMkLst>
        </pc:grpChg>
        <pc:grpChg chg="mod">
          <ac:chgData name="Brady Hine" userId="0f73625f626f0fef" providerId="LiveId" clId="{6F1D8C51-BEB0-42DB-9167-ED966D8FD3A3}" dt="2022-04-11T20:12:45.252" v="177"/>
          <ac:grpSpMkLst>
            <pc:docMk/>
            <pc:sldMk cId="1482957078" sldId="260"/>
            <ac:grpSpMk id="24" creationId="{04F5B72B-9D7C-450C-94FB-4FD95A75D7F9}"/>
          </ac:grpSpMkLst>
        </pc:grpChg>
        <pc:grpChg chg="add del mod">
          <ac:chgData name="Brady Hine" userId="0f73625f626f0fef" providerId="LiveId" clId="{6F1D8C51-BEB0-42DB-9167-ED966D8FD3A3}" dt="2022-04-11T20:12:52.329" v="178"/>
          <ac:grpSpMkLst>
            <pc:docMk/>
            <pc:sldMk cId="1482957078" sldId="260"/>
            <ac:grpSpMk id="30" creationId="{0C1F01EA-DBEE-44AB-9204-42D6410804FC}"/>
          </ac:grpSpMkLst>
        </pc:grpChg>
        <pc:grpChg chg="mod">
          <ac:chgData name="Brady Hine" userId="0f73625f626f0fef" providerId="LiveId" clId="{6F1D8C51-BEB0-42DB-9167-ED966D8FD3A3}" dt="2022-04-11T20:12:45.252" v="177"/>
          <ac:grpSpMkLst>
            <pc:docMk/>
            <pc:sldMk cId="1482957078" sldId="260"/>
            <ac:grpSpMk id="32" creationId="{01640945-EB20-402E-ACB4-95DBCFB14619}"/>
          </ac:grpSpMkLst>
        </pc:grpChg>
        <pc:picChg chg="add del mod">
          <ac:chgData name="Brady Hine" userId="0f73625f626f0fef" providerId="LiveId" clId="{6F1D8C51-BEB0-42DB-9167-ED966D8FD3A3}" dt="2022-04-11T20:12:52.329" v="178"/>
          <ac:picMkLst>
            <pc:docMk/>
            <pc:sldMk cId="1482957078" sldId="260"/>
            <ac:picMk id="3" creationId="{974478D8-D673-4C6A-92CC-CBFAB985198F}"/>
          </ac:picMkLst>
        </pc:picChg>
        <pc:picChg chg="add del mod">
          <ac:chgData name="Brady Hine" userId="0f73625f626f0fef" providerId="LiveId" clId="{6F1D8C51-BEB0-42DB-9167-ED966D8FD3A3}" dt="2022-04-11T20:12:52.329" v="178"/>
          <ac:picMkLst>
            <pc:docMk/>
            <pc:sldMk cId="1482957078" sldId="260"/>
            <ac:picMk id="5" creationId="{9234183E-42E7-4074-8F72-56030D9D319F}"/>
          </ac:picMkLst>
        </pc:picChg>
        <pc:picChg chg="mod">
          <ac:chgData name="Brady Hine" userId="0f73625f626f0fef" providerId="LiveId" clId="{6F1D8C51-BEB0-42DB-9167-ED966D8FD3A3}" dt="2022-04-11T20:12:45.252" v="177"/>
          <ac:picMkLst>
            <pc:docMk/>
            <pc:sldMk cId="1482957078" sldId="260"/>
            <ac:picMk id="7" creationId="{B13CB2F3-6409-4B0C-B1AB-B2F8C9AB9367}"/>
          </ac:picMkLst>
        </pc:picChg>
        <pc:picChg chg="add del mod">
          <ac:chgData name="Brady Hine" userId="0f73625f626f0fef" providerId="LiveId" clId="{6F1D8C51-BEB0-42DB-9167-ED966D8FD3A3}" dt="2022-04-11T20:12:52.329" v="178"/>
          <ac:picMkLst>
            <pc:docMk/>
            <pc:sldMk cId="1482957078" sldId="260"/>
            <ac:picMk id="11" creationId="{AF6DD115-8B1A-45FB-BB55-722CC1FF06F6}"/>
          </ac:picMkLst>
        </pc:picChg>
        <pc:picChg chg="add del mod">
          <ac:chgData name="Brady Hine" userId="0f73625f626f0fef" providerId="LiveId" clId="{6F1D8C51-BEB0-42DB-9167-ED966D8FD3A3}" dt="2022-04-11T20:12:52.329" v="178"/>
          <ac:picMkLst>
            <pc:docMk/>
            <pc:sldMk cId="1482957078" sldId="260"/>
            <ac:picMk id="13" creationId="{C49AC3A7-8163-43B2-8FF1-321A2EB8B6EF}"/>
          </ac:picMkLst>
        </pc:picChg>
        <pc:picChg chg="mod">
          <ac:chgData name="Brady Hine" userId="0f73625f626f0fef" providerId="LiveId" clId="{6F1D8C51-BEB0-42DB-9167-ED966D8FD3A3}" dt="2022-04-11T20:12:45.252" v="177"/>
          <ac:picMkLst>
            <pc:docMk/>
            <pc:sldMk cId="1482957078" sldId="260"/>
            <ac:picMk id="15" creationId="{DF4067E4-A828-4260-8C22-DBFB8103B271}"/>
          </ac:picMkLst>
        </pc:picChg>
        <pc:picChg chg="add del mod">
          <ac:chgData name="Brady Hine" userId="0f73625f626f0fef" providerId="LiveId" clId="{6F1D8C51-BEB0-42DB-9167-ED966D8FD3A3}" dt="2022-04-11T20:12:52.329" v="178"/>
          <ac:picMkLst>
            <pc:docMk/>
            <pc:sldMk cId="1482957078" sldId="260"/>
            <ac:picMk id="19" creationId="{32DF732D-6185-4385-B385-BF1136F470B2}"/>
          </ac:picMkLst>
        </pc:picChg>
        <pc:picChg chg="add del mod">
          <ac:chgData name="Brady Hine" userId="0f73625f626f0fef" providerId="LiveId" clId="{6F1D8C51-BEB0-42DB-9167-ED966D8FD3A3}" dt="2022-04-11T20:12:52.329" v="178"/>
          <ac:picMkLst>
            <pc:docMk/>
            <pc:sldMk cId="1482957078" sldId="260"/>
            <ac:picMk id="21" creationId="{3D9E316A-4A66-4CE2-B847-1F611B8F5771}"/>
          </ac:picMkLst>
        </pc:picChg>
        <pc:picChg chg="mod">
          <ac:chgData name="Brady Hine" userId="0f73625f626f0fef" providerId="LiveId" clId="{6F1D8C51-BEB0-42DB-9167-ED966D8FD3A3}" dt="2022-04-11T20:12:45.252" v="177"/>
          <ac:picMkLst>
            <pc:docMk/>
            <pc:sldMk cId="1482957078" sldId="260"/>
            <ac:picMk id="23" creationId="{65134D8B-7AED-4F91-8C9A-A12066643469}"/>
          </ac:picMkLst>
        </pc:picChg>
        <pc:picChg chg="add del mod">
          <ac:chgData name="Brady Hine" userId="0f73625f626f0fef" providerId="LiveId" clId="{6F1D8C51-BEB0-42DB-9167-ED966D8FD3A3}" dt="2022-04-11T20:12:52.329" v="178"/>
          <ac:picMkLst>
            <pc:docMk/>
            <pc:sldMk cId="1482957078" sldId="260"/>
            <ac:picMk id="28" creationId="{9EEBEA1B-2506-409A-929D-0556DF1ED3FF}"/>
          </ac:picMkLst>
        </pc:picChg>
        <pc:picChg chg="add del mod">
          <ac:chgData name="Brady Hine" userId="0f73625f626f0fef" providerId="LiveId" clId="{6F1D8C51-BEB0-42DB-9167-ED966D8FD3A3}" dt="2022-04-11T20:12:52.329" v="178"/>
          <ac:picMkLst>
            <pc:docMk/>
            <pc:sldMk cId="1482957078" sldId="260"/>
            <ac:picMk id="29" creationId="{772092A9-2F3D-4257-9355-43E6F777DB47}"/>
          </ac:picMkLst>
        </pc:picChg>
        <pc:picChg chg="mod">
          <ac:chgData name="Brady Hine" userId="0f73625f626f0fef" providerId="LiveId" clId="{6F1D8C51-BEB0-42DB-9167-ED966D8FD3A3}" dt="2022-04-11T20:12:45.252" v="177"/>
          <ac:picMkLst>
            <pc:docMk/>
            <pc:sldMk cId="1482957078" sldId="260"/>
            <ac:picMk id="31" creationId="{E88FA5BB-05C9-4904-8857-CD5E1F0DAC58}"/>
          </ac:picMkLst>
        </pc:picChg>
      </pc:sldChg>
      <pc:sldChg chg="addSp delSp modSp mod ord modAnim modNotes">
        <pc:chgData name="Brady Hine" userId="0f73625f626f0fef" providerId="LiveId" clId="{6F1D8C51-BEB0-42DB-9167-ED966D8FD3A3}" dt="2022-04-15T16:35:44.196" v="3092"/>
        <pc:sldMkLst>
          <pc:docMk/>
          <pc:sldMk cId="1757671797" sldId="306"/>
        </pc:sldMkLst>
        <pc:spChg chg="mod">
          <ac:chgData name="Brady Hine" userId="0f73625f626f0fef" providerId="LiveId" clId="{6F1D8C51-BEB0-42DB-9167-ED966D8FD3A3}" dt="2022-04-15T16:35:44.196" v="3092"/>
          <ac:spMkLst>
            <pc:docMk/>
            <pc:sldMk cId="1757671797" sldId="306"/>
            <ac:spMk id="2" creationId="{2AFB0489-147E-4369-8D4D-43A153C57C5B}"/>
          </ac:spMkLst>
        </pc:spChg>
        <pc:spChg chg="mod">
          <ac:chgData name="Brady Hine" userId="0f73625f626f0fef" providerId="LiveId" clId="{6F1D8C51-BEB0-42DB-9167-ED966D8FD3A3}" dt="2022-04-15T16:35:44.196" v="3092"/>
          <ac:spMkLst>
            <pc:docMk/>
            <pc:sldMk cId="1757671797" sldId="306"/>
            <ac:spMk id="30" creationId="{62AECF96-565E-433D-A6F5-13AC45BD06F0}"/>
          </ac:spMkLst>
        </pc:spChg>
        <pc:spChg chg="mod">
          <ac:chgData name="Brady Hine" userId="0f73625f626f0fef" providerId="LiveId" clId="{6F1D8C51-BEB0-42DB-9167-ED966D8FD3A3}" dt="2022-04-15T16:35:44.196" v="3092"/>
          <ac:spMkLst>
            <pc:docMk/>
            <pc:sldMk cId="1757671797" sldId="306"/>
            <ac:spMk id="35" creationId="{65D1D89B-6D0F-45DF-BFB6-0F61740CC338}"/>
          </ac:spMkLst>
        </pc:spChg>
        <pc:spChg chg="mod">
          <ac:chgData name="Brady Hine" userId="0f73625f626f0fef" providerId="LiveId" clId="{6F1D8C51-BEB0-42DB-9167-ED966D8FD3A3}" dt="2022-04-15T16:35:44.196" v="3092"/>
          <ac:spMkLst>
            <pc:docMk/>
            <pc:sldMk cId="1757671797" sldId="306"/>
            <ac:spMk id="36" creationId="{17DB7BE9-C9C7-4323-9C94-72B704E52BBB}"/>
          </ac:spMkLst>
        </pc:spChg>
        <pc:spChg chg="mod">
          <ac:chgData name="Brady Hine" userId="0f73625f626f0fef" providerId="LiveId" clId="{6F1D8C51-BEB0-42DB-9167-ED966D8FD3A3}" dt="2022-04-15T16:35:44.196" v="3092"/>
          <ac:spMkLst>
            <pc:docMk/>
            <pc:sldMk cId="1757671797" sldId="306"/>
            <ac:spMk id="38" creationId="{EE371098-BB62-4501-9C1A-CE7E41194C58}"/>
          </ac:spMkLst>
        </pc:spChg>
        <pc:spChg chg="mod">
          <ac:chgData name="Brady Hine" userId="0f73625f626f0fef" providerId="LiveId" clId="{6F1D8C51-BEB0-42DB-9167-ED966D8FD3A3}" dt="2022-04-15T16:35:44.196" v="3092"/>
          <ac:spMkLst>
            <pc:docMk/>
            <pc:sldMk cId="1757671797" sldId="306"/>
            <ac:spMk id="43" creationId="{F47259A2-472C-4D55-A9F9-07FFBDA999B7}"/>
          </ac:spMkLst>
        </pc:spChg>
        <pc:spChg chg="mod">
          <ac:chgData name="Brady Hine" userId="0f73625f626f0fef" providerId="LiveId" clId="{6F1D8C51-BEB0-42DB-9167-ED966D8FD3A3}" dt="2022-04-15T16:35:44.196" v="3092"/>
          <ac:spMkLst>
            <pc:docMk/>
            <pc:sldMk cId="1757671797" sldId="306"/>
            <ac:spMk id="44" creationId="{2FE68078-6821-4C55-9291-8FB5B9288117}"/>
          </ac:spMkLst>
        </pc:spChg>
        <pc:spChg chg="mod">
          <ac:chgData name="Brady Hine" userId="0f73625f626f0fef" providerId="LiveId" clId="{6F1D8C51-BEB0-42DB-9167-ED966D8FD3A3}" dt="2022-04-15T16:35:44.196" v="3092"/>
          <ac:spMkLst>
            <pc:docMk/>
            <pc:sldMk cId="1757671797" sldId="306"/>
            <ac:spMk id="46" creationId="{4E85820D-0F78-4415-99DD-ED1B78222F00}"/>
          </ac:spMkLst>
        </pc:spChg>
        <pc:spChg chg="mod">
          <ac:chgData name="Brady Hine" userId="0f73625f626f0fef" providerId="LiveId" clId="{6F1D8C51-BEB0-42DB-9167-ED966D8FD3A3}" dt="2022-04-15T16:35:44.196" v="3092"/>
          <ac:spMkLst>
            <pc:docMk/>
            <pc:sldMk cId="1757671797" sldId="306"/>
            <ac:spMk id="51" creationId="{E22441A9-DC05-4A74-B205-69BAF7B45E0E}"/>
          </ac:spMkLst>
        </pc:spChg>
        <pc:spChg chg="mod">
          <ac:chgData name="Brady Hine" userId="0f73625f626f0fef" providerId="LiveId" clId="{6F1D8C51-BEB0-42DB-9167-ED966D8FD3A3}" dt="2022-04-15T16:35:44.196" v="3092"/>
          <ac:spMkLst>
            <pc:docMk/>
            <pc:sldMk cId="1757671797" sldId="306"/>
            <ac:spMk id="52" creationId="{0E4FF7DF-BC8A-4580-8BD0-308B2A060649}"/>
          </ac:spMkLst>
        </pc:spChg>
        <pc:spChg chg="mod">
          <ac:chgData name="Brady Hine" userId="0f73625f626f0fef" providerId="LiveId" clId="{6F1D8C51-BEB0-42DB-9167-ED966D8FD3A3}" dt="2022-04-15T16:35:44.196" v="3092"/>
          <ac:spMkLst>
            <pc:docMk/>
            <pc:sldMk cId="1757671797" sldId="306"/>
            <ac:spMk id="53" creationId="{4596CA50-E1C6-4BD9-A5A7-E0BE6584F02E}"/>
          </ac:spMkLst>
        </pc:spChg>
        <pc:spChg chg="mod">
          <ac:chgData name="Brady Hine" userId="0f73625f626f0fef" providerId="LiveId" clId="{6F1D8C51-BEB0-42DB-9167-ED966D8FD3A3}" dt="2022-04-15T16:35:44.196" v="3092"/>
          <ac:spMkLst>
            <pc:docMk/>
            <pc:sldMk cId="1757671797" sldId="306"/>
            <ac:spMk id="59" creationId="{ECAF48C8-1B85-4DB8-A290-C255A4409C5D}"/>
          </ac:spMkLst>
        </pc:spChg>
        <pc:spChg chg="mod">
          <ac:chgData name="Brady Hine" userId="0f73625f626f0fef" providerId="LiveId" clId="{6F1D8C51-BEB0-42DB-9167-ED966D8FD3A3}" dt="2022-04-15T16:35:44.196" v="3092"/>
          <ac:spMkLst>
            <pc:docMk/>
            <pc:sldMk cId="1757671797" sldId="306"/>
            <ac:spMk id="60" creationId="{D0F16F89-3569-45EC-8ADA-B909A3383813}"/>
          </ac:spMkLst>
        </pc:spChg>
        <pc:spChg chg="mod">
          <ac:chgData name="Brady Hine" userId="0f73625f626f0fef" providerId="LiveId" clId="{6F1D8C51-BEB0-42DB-9167-ED966D8FD3A3}" dt="2022-04-15T16:35:44.196" v="3092"/>
          <ac:spMkLst>
            <pc:docMk/>
            <pc:sldMk cId="1757671797" sldId="306"/>
            <ac:spMk id="61" creationId="{7C78AC9D-A39F-4A8C-9DA1-0997729D5296}"/>
          </ac:spMkLst>
        </pc:spChg>
        <pc:spChg chg="mod">
          <ac:chgData name="Brady Hine" userId="0f73625f626f0fef" providerId="LiveId" clId="{6F1D8C51-BEB0-42DB-9167-ED966D8FD3A3}" dt="2022-04-15T16:35:44.196" v="3092"/>
          <ac:spMkLst>
            <pc:docMk/>
            <pc:sldMk cId="1757671797" sldId="306"/>
            <ac:spMk id="62" creationId="{6E9983D9-2542-4ACB-A43F-3DA7233AF17B}"/>
          </ac:spMkLst>
        </pc:spChg>
        <pc:spChg chg="mod">
          <ac:chgData name="Brady Hine" userId="0f73625f626f0fef" providerId="LiveId" clId="{6F1D8C51-BEB0-42DB-9167-ED966D8FD3A3}" dt="2022-04-15T16:35:44.196" v="3092"/>
          <ac:spMkLst>
            <pc:docMk/>
            <pc:sldMk cId="1757671797" sldId="306"/>
            <ac:spMk id="81" creationId="{38C97F32-7973-4C19-BE2D-9D5B9655DE32}"/>
          </ac:spMkLst>
        </pc:spChg>
        <pc:spChg chg="mod">
          <ac:chgData name="Brady Hine" userId="0f73625f626f0fef" providerId="LiveId" clId="{6F1D8C51-BEB0-42DB-9167-ED966D8FD3A3}" dt="2022-04-15T16:35:44.196" v="3092"/>
          <ac:spMkLst>
            <pc:docMk/>
            <pc:sldMk cId="1757671797" sldId="306"/>
            <ac:spMk id="84" creationId="{B74743CF-4D00-4D71-ACA2-E3A8A0F1FBBE}"/>
          </ac:spMkLst>
        </pc:spChg>
        <pc:spChg chg="mod">
          <ac:chgData name="Brady Hine" userId="0f73625f626f0fef" providerId="LiveId" clId="{6F1D8C51-BEB0-42DB-9167-ED966D8FD3A3}" dt="2022-04-15T16:35:44.196" v="3092"/>
          <ac:spMkLst>
            <pc:docMk/>
            <pc:sldMk cId="1757671797" sldId="306"/>
            <ac:spMk id="85" creationId="{0394BE15-40D8-4151-A9BE-25DE6D90704A}"/>
          </ac:spMkLst>
        </pc:spChg>
        <pc:spChg chg="mod">
          <ac:chgData name="Brady Hine" userId="0f73625f626f0fef" providerId="LiveId" clId="{6F1D8C51-BEB0-42DB-9167-ED966D8FD3A3}" dt="2022-04-15T16:35:44.196" v="3092"/>
          <ac:spMkLst>
            <pc:docMk/>
            <pc:sldMk cId="1757671797" sldId="306"/>
            <ac:spMk id="86" creationId="{B6F8B3B2-CD03-4EF1-A665-032434398EAA}"/>
          </ac:spMkLst>
        </pc:spChg>
        <pc:spChg chg="mod">
          <ac:chgData name="Brady Hine" userId="0f73625f626f0fef" providerId="LiveId" clId="{6F1D8C51-BEB0-42DB-9167-ED966D8FD3A3}" dt="2022-04-15T16:35:44.196" v="3092"/>
          <ac:spMkLst>
            <pc:docMk/>
            <pc:sldMk cId="1757671797" sldId="306"/>
            <ac:spMk id="87" creationId="{39E015DA-63EE-4CF1-8FE1-EE1B8A594117}"/>
          </ac:spMkLst>
        </pc:spChg>
        <pc:spChg chg="mod">
          <ac:chgData name="Brady Hine" userId="0f73625f626f0fef" providerId="LiveId" clId="{6F1D8C51-BEB0-42DB-9167-ED966D8FD3A3}" dt="2022-04-15T16:35:44.196" v="3092"/>
          <ac:spMkLst>
            <pc:docMk/>
            <pc:sldMk cId="1757671797" sldId="306"/>
            <ac:spMk id="88" creationId="{0C166B51-7098-47E0-BAC7-852F3B5247B6}"/>
          </ac:spMkLst>
        </pc:spChg>
        <pc:grpChg chg="add mod">
          <ac:chgData name="Brady Hine" userId="0f73625f626f0fef" providerId="LiveId" clId="{6F1D8C51-BEB0-42DB-9167-ED966D8FD3A3}" dt="2022-04-15T16:35:44.196" v="3092"/>
          <ac:grpSpMkLst>
            <pc:docMk/>
            <pc:sldMk cId="1757671797" sldId="306"/>
            <ac:grpSpMk id="3" creationId="{FE9ADA06-CB23-4926-8F33-41DDD0D46352}"/>
          </ac:grpSpMkLst>
        </pc:grpChg>
        <pc:grpChg chg="mod">
          <ac:chgData name="Brady Hine" userId="0f73625f626f0fef" providerId="LiveId" clId="{6F1D8C51-BEB0-42DB-9167-ED966D8FD3A3}" dt="2022-04-15T16:35:44.196" v="3092"/>
          <ac:grpSpMkLst>
            <pc:docMk/>
            <pc:sldMk cId="1757671797" sldId="306"/>
            <ac:grpSpMk id="34" creationId="{D0702690-6F59-4C34-B86E-CBDEAC9C584C}"/>
          </ac:grpSpMkLst>
        </pc:grpChg>
        <pc:grpChg chg="mod">
          <ac:chgData name="Brady Hine" userId="0f73625f626f0fef" providerId="LiveId" clId="{6F1D8C51-BEB0-42DB-9167-ED966D8FD3A3}" dt="2022-04-15T16:35:44.196" v="3092"/>
          <ac:grpSpMkLst>
            <pc:docMk/>
            <pc:sldMk cId="1757671797" sldId="306"/>
            <ac:grpSpMk id="42" creationId="{C10E9576-D5D9-4FC2-A1FA-4F17245DC30E}"/>
          </ac:grpSpMkLst>
        </pc:grpChg>
        <pc:grpChg chg="mod topLvl">
          <ac:chgData name="Brady Hine" userId="0f73625f626f0fef" providerId="LiveId" clId="{6F1D8C51-BEB0-42DB-9167-ED966D8FD3A3}" dt="2022-04-15T16:35:44.196" v="3092"/>
          <ac:grpSpMkLst>
            <pc:docMk/>
            <pc:sldMk cId="1757671797" sldId="306"/>
            <ac:grpSpMk id="50" creationId="{F06DE811-1F73-4992-9424-F3D0FB7C4A72}"/>
          </ac:grpSpMkLst>
        </pc:grpChg>
        <pc:grpChg chg="add mod">
          <ac:chgData name="Brady Hine" userId="0f73625f626f0fef" providerId="LiveId" clId="{6F1D8C51-BEB0-42DB-9167-ED966D8FD3A3}" dt="2022-04-15T16:35:44.196" v="3092"/>
          <ac:grpSpMkLst>
            <pc:docMk/>
            <pc:sldMk cId="1757671797" sldId="306"/>
            <ac:grpSpMk id="56" creationId="{EE062F11-60BB-4375-B763-4499C27CB9A9}"/>
          </ac:grpSpMkLst>
        </pc:grpChg>
        <pc:grpChg chg="mod">
          <ac:chgData name="Brady Hine" userId="0f73625f626f0fef" providerId="LiveId" clId="{6F1D8C51-BEB0-42DB-9167-ED966D8FD3A3}" dt="2022-04-15T16:35:44.196" v="3092"/>
          <ac:grpSpMkLst>
            <pc:docMk/>
            <pc:sldMk cId="1757671797" sldId="306"/>
            <ac:grpSpMk id="58" creationId="{0561D192-CED6-4C2D-9AE0-0B43B1A1FD08}"/>
          </ac:grpSpMkLst>
        </pc:grpChg>
        <pc:grpChg chg="mod">
          <ac:chgData name="Brady Hine" userId="0f73625f626f0fef" providerId="LiveId" clId="{6F1D8C51-BEB0-42DB-9167-ED966D8FD3A3}" dt="2022-04-15T16:35:44.196" v="3092"/>
          <ac:grpSpMkLst>
            <pc:docMk/>
            <pc:sldMk cId="1757671797" sldId="306"/>
            <ac:grpSpMk id="72" creationId="{FC7457E2-D5F4-4150-8A04-E6B2E468E072}"/>
          </ac:grpSpMkLst>
        </pc:grpChg>
        <pc:grpChg chg="mod">
          <ac:chgData name="Brady Hine" userId="0f73625f626f0fef" providerId="LiveId" clId="{6F1D8C51-BEB0-42DB-9167-ED966D8FD3A3}" dt="2022-04-15T16:35:44.196" v="3092"/>
          <ac:grpSpMkLst>
            <pc:docMk/>
            <pc:sldMk cId="1757671797" sldId="306"/>
            <ac:grpSpMk id="73" creationId="{E0DA94B9-67FF-482B-9F0A-F6BF3D437BE9}"/>
          </ac:grpSpMkLst>
        </pc:grpChg>
        <pc:grpChg chg="del">
          <ac:chgData name="Brady Hine" userId="0f73625f626f0fef" providerId="LiveId" clId="{6F1D8C51-BEB0-42DB-9167-ED966D8FD3A3}" dt="2022-04-13T00:36:18.855" v="2272" actId="165"/>
          <ac:grpSpMkLst>
            <pc:docMk/>
            <pc:sldMk cId="1757671797" sldId="306"/>
            <ac:grpSpMk id="74" creationId="{6DE26F44-976A-477C-8A08-BAC61DEBF3C1}"/>
          </ac:grpSpMkLst>
        </pc:grpChg>
        <pc:grpChg chg="mod">
          <ac:chgData name="Brady Hine" userId="0f73625f626f0fef" providerId="LiveId" clId="{6F1D8C51-BEB0-42DB-9167-ED966D8FD3A3}" dt="2022-04-15T16:35:44.196" v="3092"/>
          <ac:grpSpMkLst>
            <pc:docMk/>
            <pc:sldMk cId="1757671797" sldId="306"/>
            <ac:grpSpMk id="78" creationId="{5A48103D-F0DD-443B-8693-B8802960F9B1}"/>
          </ac:grpSpMkLst>
        </pc:grpChg>
        <pc:picChg chg="mod">
          <ac:chgData name="Brady Hine" userId="0f73625f626f0fef" providerId="LiveId" clId="{6F1D8C51-BEB0-42DB-9167-ED966D8FD3A3}" dt="2022-04-15T16:35:44.196" v="3092"/>
          <ac:picMkLst>
            <pc:docMk/>
            <pc:sldMk cId="1757671797" sldId="306"/>
            <ac:picMk id="29" creationId="{B1A07F86-0492-4151-86DC-5AB8BBE19BDD}"/>
          </ac:picMkLst>
        </pc:picChg>
        <pc:picChg chg="mod">
          <ac:chgData name="Brady Hine" userId="0f73625f626f0fef" providerId="LiveId" clId="{6F1D8C51-BEB0-42DB-9167-ED966D8FD3A3}" dt="2022-04-15T16:35:44.196" v="3092"/>
          <ac:picMkLst>
            <pc:docMk/>
            <pc:sldMk cId="1757671797" sldId="306"/>
            <ac:picMk id="31" creationId="{98653A37-4545-442E-A5B5-5A67521FCCC6}"/>
          </ac:picMkLst>
        </pc:picChg>
        <pc:picChg chg="mod">
          <ac:chgData name="Brady Hine" userId="0f73625f626f0fef" providerId="LiveId" clId="{6F1D8C51-BEB0-42DB-9167-ED966D8FD3A3}" dt="2022-04-15T16:35:44.196" v="3092"/>
          <ac:picMkLst>
            <pc:docMk/>
            <pc:sldMk cId="1757671797" sldId="306"/>
            <ac:picMk id="33" creationId="{72B761AE-EEB4-4BB3-8D39-5A16A88AF2D8}"/>
          </ac:picMkLst>
        </pc:picChg>
        <pc:picChg chg="mod">
          <ac:chgData name="Brady Hine" userId="0f73625f626f0fef" providerId="LiveId" clId="{6F1D8C51-BEB0-42DB-9167-ED966D8FD3A3}" dt="2022-04-15T16:35:44.196" v="3092"/>
          <ac:picMkLst>
            <pc:docMk/>
            <pc:sldMk cId="1757671797" sldId="306"/>
            <ac:picMk id="37" creationId="{37E105AD-A5F5-46C7-9DF3-4507D14B63AB}"/>
          </ac:picMkLst>
        </pc:picChg>
        <pc:picChg chg="mod">
          <ac:chgData name="Brady Hine" userId="0f73625f626f0fef" providerId="LiveId" clId="{6F1D8C51-BEB0-42DB-9167-ED966D8FD3A3}" dt="2022-04-15T16:35:44.196" v="3092"/>
          <ac:picMkLst>
            <pc:docMk/>
            <pc:sldMk cId="1757671797" sldId="306"/>
            <ac:picMk id="39" creationId="{F8F73AE7-DD6E-4A33-8385-EB687C5C543D}"/>
          </ac:picMkLst>
        </pc:picChg>
        <pc:picChg chg="mod">
          <ac:chgData name="Brady Hine" userId="0f73625f626f0fef" providerId="LiveId" clId="{6F1D8C51-BEB0-42DB-9167-ED966D8FD3A3}" dt="2022-04-15T16:35:44.196" v="3092"/>
          <ac:picMkLst>
            <pc:docMk/>
            <pc:sldMk cId="1757671797" sldId="306"/>
            <ac:picMk id="41" creationId="{D7718A9A-71F4-4C42-BF70-BAC9956239E6}"/>
          </ac:picMkLst>
        </pc:picChg>
        <pc:picChg chg="mod">
          <ac:chgData name="Brady Hine" userId="0f73625f626f0fef" providerId="LiveId" clId="{6F1D8C51-BEB0-42DB-9167-ED966D8FD3A3}" dt="2022-04-15T16:35:44.196" v="3092"/>
          <ac:picMkLst>
            <pc:docMk/>
            <pc:sldMk cId="1757671797" sldId="306"/>
            <ac:picMk id="45" creationId="{5F53795B-E2F6-4DED-801C-42C889F9D407}"/>
          </ac:picMkLst>
        </pc:picChg>
        <pc:picChg chg="mod">
          <ac:chgData name="Brady Hine" userId="0f73625f626f0fef" providerId="LiveId" clId="{6F1D8C51-BEB0-42DB-9167-ED966D8FD3A3}" dt="2022-04-15T16:35:44.196" v="3092"/>
          <ac:picMkLst>
            <pc:docMk/>
            <pc:sldMk cId="1757671797" sldId="306"/>
            <ac:picMk id="47" creationId="{8990ED0C-6417-443D-8A22-49AECA963C71}"/>
          </ac:picMkLst>
        </pc:picChg>
        <pc:picChg chg="add mod">
          <ac:chgData name="Brady Hine" userId="0f73625f626f0fef" providerId="LiveId" clId="{6F1D8C51-BEB0-42DB-9167-ED966D8FD3A3}" dt="2022-04-15T16:35:44.196" v="3092"/>
          <ac:picMkLst>
            <pc:docMk/>
            <pc:sldMk cId="1757671797" sldId="306"/>
            <ac:picMk id="48" creationId="{888CCF7C-BDA3-47E1-87D8-7692E697F0F8}"/>
          </ac:picMkLst>
        </pc:picChg>
        <pc:picChg chg="mod topLvl">
          <ac:chgData name="Brady Hine" userId="0f73625f626f0fef" providerId="LiveId" clId="{6F1D8C51-BEB0-42DB-9167-ED966D8FD3A3}" dt="2022-04-15T16:35:44.196" v="3092"/>
          <ac:picMkLst>
            <pc:docMk/>
            <pc:sldMk cId="1757671797" sldId="306"/>
            <ac:picMk id="49" creationId="{C48F5903-C5C2-4F31-94A5-F83F638C64F8}"/>
          </ac:picMkLst>
        </pc:picChg>
        <pc:picChg chg="mod">
          <ac:chgData name="Brady Hine" userId="0f73625f626f0fef" providerId="LiveId" clId="{6F1D8C51-BEB0-42DB-9167-ED966D8FD3A3}" dt="2022-04-15T16:35:44.196" v="3092"/>
          <ac:picMkLst>
            <pc:docMk/>
            <pc:sldMk cId="1757671797" sldId="306"/>
            <ac:picMk id="54" creationId="{A9EDC4C1-80A6-4ECB-A447-0C8EED907F02}"/>
          </ac:picMkLst>
        </pc:picChg>
        <pc:picChg chg="mod">
          <ac:chgData name="Brady Hine" userId="0f73625f626f0fef" providerId="LiveId" clId="{6F1D8C51-BEB0-42DB-9167-ED966D8FD3A3}" dt="2022-04-15T16:35:44.196" v="3092"/>
          <ac:picMkLst>
            <pc:docMk/>
            <pc:sldMk cId="1757671797" sldId="306"/>
            <ac:picMk id="55" creationId="{02CC0079-011B-4C8F-92DA-2D110CF07184}"/>
          </ac:picMkLst>
        </pc:picChg>
        <pc:picChg chg="mod">
          <ac:chgData name="Brady Hine" userId="0f73625f626f0fef" providerId="LiveId" clId="{6F1D8C51-BEB0-42DB-9167-ED966D8FD3A3}" dt="2022-04-15T16:35:44.196" v="3092"/>
          <ac:picMkLst>
            <pc:docMk/>
            <pc:sldMk cId="1757671797" sldId="306"/>
            <ac:picMk id="57" creationId="{F0DE116D-E76F-4015-BAD4-BCDAA8597DBC}"/>
          </ac:picMkLst>
        </pc:picChg>
      </pc:sldChg>
      <pc:sldChg chg="addSp modSp new del mod">
        <pc:chgData name="Brady Hine" userId="0f73625f626f0fef" providerId="LiveId" clId="{6F1D8C51-BEB0-42DB-9167-ED966D8FD3A3}" dt="2022-04-14T20:27:54.480" v="3062" actId="2696"/>
        <pc:sldMkLst>
          <pc:docMk/>
          <pc:sldMk cId="3714001848" sldId="307"/>
        </pc:sldMkLst>
        <pc:spChg chg="mod">
          <ac:chgData name="Brady Hine" userId="0f73625f626f0fef" providerId="LiveId" clId="{6F1D8C51-BEB0-42DB-9167-ED966D8FD3A3}" dt="2022-04-11T20:13:33.955" v="202" actId="20577"/>
          <ac:spMkLst>
            <pc:docMk/>
            <pc:sldMk cId="3714001848" sldId="307"/>
            <ac:spMk id="2" creationId="{3C63FCC9-2FC9-4F06-AD2F-77CFF462C8A3}"/>
          </ac:spMkLst>
        </pc:spChg>
        <pc:graphicFrameChg chg="add mod">
          <ac:chgData name="Brady Hine" userId="0f73625f626f0fef" providerId="LiveId" clId="{6F1D8C51-BEB0-42DB-9167-ED966D8FD3A3}" dt="2022-04-11T20:14:04.112" v="203"/>
          <ac:graphicFrameMkLst>
            <pc:docMk/>
            <pc:sldMk cId="3714001848" sldId="307"/>
            <ac:graphicFrameMk id="3" creationId="{F6C298F2-A70A-47C1-9C8A-9765E55909FD}"/>
          </ac:graphicFrameMkLst>
        </pc:graphicFrameChg>
        <pc:graphicFrameChg chg="add mod">
          <ac:chgData name="Brady Hine" userId="0f73625f626f0fef" providerId="LiveId" clId="{6F1D8C51-BEB0-42DB-9167-ED966D8FD3A3}" dt="2022-04-11T20:14:04.112" v="203"/>
          <ac:graphicFrameMkLst>
            <pc:docMk/>
            <pc:sldMk cId="3714001848" sldId="307"/>
            <ac:graphicFrameMk id="4" creationId="{55F07215-B3FD-4353-A2F6-D7C9BF2C3956}"/>
          </ac:graphicFrameMkLst>
        </pc:graphicFrameChg>
      </pc:sldChg>
      <pc:sldChg chg="addSp modSp new mod ord modClrScheme chgLayout">
        <pc:chgData name="Brady Hine" userId="0f73625f626f0fef" providerId="LiveId" clId="{6F1D8C51-BEB0-42DB-9167-ED966D8FD3A3}" dt="2022-04-15T16:35:44.196" v="3092"/>
        <pc:sldMkLst>
          <pc:docMk/>
          <pc:sldMk cId="3776372899" sldId="308"/>
        </pc:sldMkLst>
        <pc:spChg chg="mod ord">
          <ac:chgData name="Brady Hine" userId="0f73625f626f0fef" providerId="LiveId" clId="{6F1D8C51-BEB0-42DB-9167-ED966D8FD3A3}" dt="2022-04-15T16:35:44.196" v="3092"/>
          <ac:spMkLst>
            <pc:docMk/>
            <pc:sldMk cId="3776372899" sldId="308"/>
            <ac:spMk id="2" creationId="{EAEB1148-EFF9-411E-BD20-222BD40FD6CD}"/>
          </ac:spMkLst>
        </pc:spChg>
        <pc:spChg chg="add mod ord">
          <ac:chgData name="Brady Hine" userId="0f73625f626f0fef" providerId="LiveId" clId="{6F1D8C51-BEB0-42DB-9167-ED966D8FD3A3}" dt="2022-04-15T16:35:44.196" v="3092"/>
          <ac:spMkLst>
            <pc:docMk/>
            <pc:sldMk cId="3776372899" sldId="308"/>
            <ac:spMk id="3" creationId="{6EE329F9-3C9F-4A68-852A-183913D0C954}"/>
          </ac:spMkLst>
        </pc:spChg>
      </pc:sldChg>
      <pc:sldChg chg="addSp modSp new mod modClrScheme chgLayout">
        <pc:chgData name="Brady Hine" userId="0f73625f626f0fef" providerId="LiveId" clId="{6F1D8C51-BEB0-42DB-9167-ED966D8FD3A3}" dt="2022-04-15T16:35:44.196" v="3092"/>
        <pc:sldMkLst>
          <pc:docMk/>
          <pc:sldMk cId="2380546176" sldId="309"/>
        </pc:sldMkLst>
        <pc:spChg chg="mod ord">
          <ac:chgData name="Brady Hine" userId="0f73625f626f0fef" providerId="LiveId" clId="{6F1D8C51-BEB0-42DB-9167-ED966D8FD3A3}" dt="2022-04-15T16:35:44.196" v="3092"/>
          <ac:spMkLst>
            <pc:docMk/>
            <pc:sldMk cId="2380546176" sldId="309"/>
            <ac:spMk id="2" creationId="{ABCEF6DF-AE1D-4ED2-A9F1-027410CAFD9C}"/>
          </ac:spMkLst>
        </pc:spChg>
        <pc:spChg chg="add mod ord">
          <ac:chgData name="Brady Hine" userId="0f73625f626f0fef" providerId="LiveId" clId="{6F1D8C51-BEB0-42DB-9167-ED966D8FD3A3}" dt="2022-04-15T16:35:44.196" v="3092"/>
          <ac:spMkLst>
            <pc:docMk/>
            <pc:sldMk cId="2380546176" sldId="309"/>
            <ac:spMk id="3" creationId="{33842566-2FC0-416F-A628-3E54E522F60B}"/>
          </ac:spMkLst>
        </pc:spChg>
      </pc:sldChg>
      <pc:sldChg chg="addSp modSp new mod modClrScheme chgLayout">
        <pc:chgData name="Brady Hine" userId="0f73625f626f0fef" providerId="LiveId" clId="{6F1D8C51-BEB0-42DB-9167-ED966D8FD3A3}" dt="2022-04-15T16:35:44.196" v="3092"/>
        <pc:sldMkLst>
          <pc:docMk/>
          <pc:sldMk cId="2632431393" sldId="310"/>
        </pc:sldMkLst>
        <pc:spChg chg="mod ord">
          <ac:chgData name="Brady Hine" userId="0f73625f626f0fef" providerId="LiveId" clId="{6F1D8C51-BEB0-42DB-9167-ED966D8FD3A3}" dt="2022-04-15T16:35:44.196" v="3092"/>
          <ac:spMkLst>
            <pc:docMk/>
            <pc:sldMk cId="2632431393" sldId="310"/>
            <ac:spMk id="2" creationId="{C8DEDB3C-5D1C-4919-9E48-C290EABF5967}"/>
          </ac:spMkLst>
        </pc:spChg>
        <pc:spChg chg="add mod ord">
          <ac:chgData name="Brady Hine" userId="0f73625f626f0fef" providerId="LiveId" clId="{6F1D8C51-BEB0-42DB-9167-ED966D8FD3A3}" dt="2022-04-15T16:35:44.196" v="3092"/>
          <ac:spMkLst>
            <pc:docMk/>
            <pc:sldMk cId="2632431393" sldId="310"/>
            <ac:spMk id="3" creationId="{29B070E0-BA0C-4E00-9ACC-1BB0341FA8BF}"/>
          </ac:spMkLst>
        </pc:spChg>
      </pc:sldChg>
      <pc:sldChg chg="addSp modSp new mod modClrScheme chgLayout">
        <pc:chgData name="Brady Hine" userId="0f73625f626f0fef" providerId="LiveId" clId="{6F1D8C51-BEB0-42DB-9167-ED966D8FD3A3}" dt="2022-04-15T16:35:44.196" v="3092"/>
        <pc:sldMkLst>
          <pc:docMk/>
          <pc:sldMk cId="3891685600" sldId="311"/>
        </pc:sldMkLst>
        <pc:spChg chg="mod ord">
          <ac:chgData name="Brady Hine" userId="0f73625f626f0fef" providerId="LiveId" clId="{6F1D8C51-BEB0-42DB-9167-ED966D8FD3A3}" dt="2022-04-15T16:35:44.196" v="3092"/>
          <ac:spMkLst>
            <pc:docMk/>
            <pc:sldMk cId="3891685600" sldId="311"/>
            <ac:spMk id="2" creationId="{169D548C-0FAB-42D2-B1AC-E3ABF9A88754}"/>
          </ac:spMkLst>
        </pc:spChg>
        <pc:spChg chg="add mod ord">
          <ac:chgData name="Brady Hine" userId="0f73625f626f0fef" providerId="LiveId" clId="{6F1D8C51-BEB0-42DB-9167-ED966D8FD3A3}" dt="2022-04-15T16:35:44.196" v="3092"/>
          <ac:spMkLst>
            <pc:docMk/>
            <pc:sldMk cId="3891685600" sldId="311"/>
            <ac:spMk id="3" creationId="{EA2C0E3B-D2F6-4623-B5A8-D1AF5D2AE012}"/>
          </ac:spMkLst>
        </pc:spChg>
      </pc:sldChg>
      <pc:sldChg chg="addSp modSp new mod modClrScheme chgLayout">
        <pc:chgData name="Brady Hine" userId="0f73625f626f0fef" providerId="LiveId" clId="{6F1D8C51-BEB0-42DB-9167-ED966D8FD3A3}" dt="2022-04-15T16:35:44.196" v="3092"/>
        <pc:sldMkLst>
          <pc:docMk/>
          <pc:sldMk cId="3835451467" sldId="312"/>
        </pc:sldMkLst>
        <pc:spChg chg="mod ord">
          <ac:chgData name="Brady Hine" userId="0f73625f626f0fef" providerId="LiveId" clId="{6F1D8C51-BEB0-42DB-9167-ED966D8FD3A3}" dt="2022-04-15T16:35:44.196" v="3092"/>
          <ac:spMkLst>
            <pc:docMk/>
            <pc:sldMk cId="3835451467" sldId="312"/>
            <ac:spMk id="2" creationId="{EC568BFD-C682-43AD-B1D9-1FA037800034}"/>
          </ac:spMkLst>
        </pc:spChg>
        <pc:spChg chg="add mod ord">
          <ac:chgData name="Brady Hine" userId="0f73625f626f0fef" providerId="LiveId" clId="{6F1D8C51-BEB0-42DB-9167-ED966D8FD3A3}" dt="2022-04-15T16:35:44.196" v="3092"/>
          <ac:spMkLst>
            <pc:docMk/>
            <pc:sldMk cId="3835451467" sldId="312"/>
            <ac:spMk id="3" creationId="{690FBE71-CB6C-48D4-B490-4C7AD9FBF24C}"/>
          </ac:spMkLst>
        </pc:spChg>
      </pc:sldChg>
      <pc:sldChg chg="modSp new mod">
        <pc:chgData name="Brady Hine" userId="0f73625f626f0fef" providerId="LiveId" clId="{6F1D8C51-BEB0-42DB-9167-ED966D8FD3A3}" dt="2022-04-15T16:35:44.196" v="3092"/>
        <pc:sldMkLst>
          <pc:docMk/>
          <pc:sldMk cId="3346511080" sldId="313"/>
        </pc:sldMkLst>
        <pc:spChg chg="mod">
          <ac:chgData name="Brady Hine" userId="0f73625f626f0fef" providerId="LiveId" clId="{6F1D8C51-BEB0-42DB-9167-ED966D8FD3A3}" dt="2022-04-15T16:35:44.196" v="3092"/>
          <ac:spMkLst>
            <pc:docMk/>
            <pc:sldMk cId="3346511080" sldId="313"/>
            <ac:spMk id="2" creationId="{85349BED-E4BB-4835-B5F0-AAD729B51927}"/>
          </ac:spMkLst>
        </pc:spChg>
        <pc:spChg chg="mod">
          <ac:chgData name="Brady Hine" userId="0f73625f626f0fef" providerId="LiveId" clId="{6F1D8C51-BEB0-42DB-9167-ED966D8FD3A3}" dt="2022-04-15T16:35:44.196" v="3092"/>
          <ac:spMkLst>
            <pc:docMk/>
            <pc:sldMk cId="3346511080" sldId="313"/>
            <ac:spMk id="3" creationId="{17D99899-ABCD-4016-BF14-45D2916500BA}"/>
          </ac:spMkLst>
        </pc:spChg>
      </pc:sldChg>
      <pc:sldChg chg="modSp new mod">
        <pc:chgData name="Brady Hine" userId="0f73625f626f0fef" providerId="LiveId" clId="{6F1D8C51-BEB0-42DB-9167-ED966D8FD3A3}" dt="2022-04-15T16:35:44.196" v="3092"/>
        <pc:sldMkLst>
          <pc:docMk/>
          <pc:sldMk cId="3796559027" sldId="314"/>
        </pc:sldMkLst>
        <pc:spChg chg="mod">
          <ac:chgData name="Brady Hine" userId="0f73625f626f0fef" providerId="LiveId" clId="{6F1D8C51-BEB0-42DB-9167-ED966D8FD3A3}" dt="2022-04-15T16:35:44.196" v="3092"/>
          <ac:spMkLst>
            <pc:docMk/>
            <pc:sldMk cId="3796559027" sldId="314"/>
            <ac:spMk id="2" creationId="{0E467557-74C6-47C8-8051-68E7C04C227C}"/>
          </ac:spMkLst>
        </pc:spChg>
        <pc:spChg chg="mod">
          <ac:chgData name="Brady Hine" userId="0f73625f626f0fef" providerId="LiveId" clId="{6F1D8C51-BEB0-42DB-9167-ED966D8FD3A3}" dt="2022-04-15T16:35:44.196" v="3092"/>
          <ac:spMkLst>
            <pc:docMk/>
            <pc:sldMk cId="3796559027" sldId="314"/>
            <ac:spMk id="3" creationId="{6B655E13-A1DC-425E-BDF2-413FEE3ACACC}"/>
          </ac:spMkLst>
        </pc:spChg>
      </pc:sldChg>
      <pc:sldChg chg="addSp delSp modSp new mod ord modAnim">
        <pc:chgData name="Brady Hine" userId="0f73625f626f0fef" providerId="LiveId" clId="{6F1D8C51-BEB0-42DB-9167-ED966D8FD3A3}" dt="2022-04-15T19:42:44.373" v="4235" actId="1037"/>
        <pc:sldMkLst>
          <pc:docMk/>
          <pc:sldMk cId="1710732773" sldId="315"/>
        </pc:sldMkLst>
        <pc:spChg chg="add del mod">
          <ac:chgData name="Brady Hine" userId="0f73625f626f0fef" providerId="LiveId" clId="{6F1D8C51-BEB0-42DB-9167-ED966D8FD3A3}" dt="2022-04-15T19:41:00.940" v="4105" actId="478"/>
          <ac:spMkLst>
            <pc:docMk/>
            <pc:sldMk cId="1710732773" sldId="315"/>
            <ac:spMk id="2" creationId="{EFB588BB-4DC3-4ED4-AD85-B67DB1F2FF37}"/>
          </ac:spMkLst>
        </pc:spChg>
        <pc:spChg chg="del">
          <ac:chgData name="Brady Hine" userId="0f73625f626f0fef" providerId="LiveId" clId="{6F1D8C51-BEB0-42DB-9167-ED966D8FD3A3}" dt="2022-04-13T00:04:03.758" v="2034" actId="478"/>
          <ac:spMkLst>
            <pc:docMk/>
            <pc:sldMk cId="1710732773" sldId="315"/>
            <ac:spMk id="3" creationId="{1EC1868B-D74D-445F-A1E8-D37D90F1C78C}"/>
          </ac:spMkLst>
        </pc:spChg>
        <pc:spChg chg="mod">
          <ac:chgData name="Brady Hine" userId="0f73625f626f0fef" providerId="LiveId" clId="{6F1D8C51-BEB0-42DB-9167-ED966D8FD3A3}" dt="2022-04-13T00:08:19.575" v="2062"/>
          <ac:spMkLst>
            <pc:docMk/>
            <pc:sldMk cId="1710732773" sldId="315"/>
            <ac:spMk id="13" creationId="{BD3DB768-2A93-4E88-9C67-BA15D64E7BAB}"/>
          </ac:spMkLst>
        </pc:spChg>
        <pc:spChg chg="mod">
          <ac:chgData name="Brady Hine" userId="0f73625f626f0fef" providerId="LiveId" clId="{6F1D8C51-BEB0-42DB-9167-ED966D8FD3A3}" dt="2022-04-13T00:08:19.575" v="2062"/>
          <ac:spMkLst>
            <pc:docMk/>
            <pc:sldMk cId="1710732773" sldId="315"/>
            <ac:spMk id="14" creationId="{681C3785-724B-4D65-B7C0-E36993CAD435}"/>
          </ac:spMkLst>
        </pc:spChg>
        <pc:spChg chg="add mod">
          <ac:chgData name="Brady Hine" userId="0f73625f626f0fef" providerId="LiveId" clId="{6F1D8C51-BEB0-42DB-9167-ED966D8FD3A3}" dt="2022-04-15T17:34:56.426" v="3661" actId="1037"/>
          <ac:spMkLst>
            <pc:docMk/>
            <pc:sldMk cId="1710732773" sldId="315"/>
            <ac:spMk id="16" creationId="{A91280AF-BFF1-48D1-BF87-E86B289C5CEC}"/>
          </ac:spMkLst>
        </pc:spChg>
        <pc:spChg chg="add mod">
          <ac:chgData name="Brady Hine" userId="0f73625f626f0fef" providerId="LiveId" clId="{6F1D8C51-BEB0-42DB-9167-ED966D8FD3A3}" dt="2022-04-15T17:40:02.025" v="3759" actId="1037"/>
          <ac:spMkLst>
            <pc:docMk/>
            <pc:sldMk cId="1710732773" sldId="315"/>
            <ac:spMk id="17" creationId="{4A7CAA3C-5A90-45D7-8F89-51DD70F3C3BE}"/>
          </ac:spMkLst>
        </pc:spChg>
        <pc:spChg chg="add mod">
          <ac:chgData name="Brady Hine" userId="0f73625f626f0fef" providerId="LiveId" clId="{6F1D8C51-BEB0-42DB-9167-ED966D8FD3A3}" dt="2022-04-15T17:40:01.779" v="3758" actId="1037"/>
          <ac:spMkLst>
            <pc:docMk/>
            <pc:sldMk cId="1710732773" sldId="315"/>
            <ac:spMk id="18" creationId="{54A08BBC-F59D-4B4A-8B7E-E56F0DE3120E}"/>
          </ac:spMkLst>
        </pc:spChg>
        <pc:spChg chg="add mod">
          <ac:chgData name="Brady Hine" userId="0f73625f626f0fef" providerId="LiveId" clId="{6F1D8C51-BEB0-42DB-9167-ED966D8FD3A3}" dt="2022-04-15T17:40:01.384" v="3757" actId="1037"/>
          <ac:spMkLst>
            <pc:docMk/>
            <pc:sldMk cId="1710732773" sldId="315"/>
            <ac:spMk id="19" creationId="{176BB163-4544-4CCC-B08C-0C7E61B7FD7B}"/>
          </ac:spMkLst>
        </pc:spChg>
        <pc:spChg chg="add mod">
          <ac:chgData name="Brady Hine" userId="0f73625f626f0fef" providerId="LiveId" clId="{6F1D8C51-BEB0-42DB-9167-ED966D8FD3A3}" dt="2022-04-15T17:34:56.426" v="3661" actId="1037"/>
          <ac:spMkLst>
            <pc:docMk/>
            <pc:sldMk cId="1710732773" sldId="315"/>
            <ac:spMk id="20" creationId="{346A7FE5-27A8-413C-BC36-874C45519A43}"/>
          </ac:spMkLst>
        </pc:spChg>
        <pc:spChg chg="add mod">
          <ac:chgData name="Brady Hine" userId="0f73625f626f0fef" providerId="LiveId" clId="{6F1D8C51-BEB0-42DB-9167-ED966D8FD3A3}" dt="2022-04-15T16:35:44.196" v="3092"/>
          <ac:spMkLst>
            <pc:docMk/>
            <pc:sldMk cId="1710732773" sldId="315"/>
            <ac:spMk id="27" creationId="{528B4FDF-5139-4E36-87F7-B39693A5DD1B}"/>
          </ac:spMkLst>
        </pc:spChg>
        <pc:spChg chg="add del mod">
          <ac:chgData name="Brady Hine" userId="0f73625f626f0fef" providerId="LiveId" clId="{6F1D8C51-BEB0-42DB-9167-ED966D8FD3A3}" dt="2022-04-13T00:24:58.658" v="2212"/>
          <ac:spMkLst>
            <pc:docMk/>
            <pc:sldMk cId="1710732773" sldId="315"/>
            <ac:spMk id="34" creationId="{D0AE78BE-756E-41FE-A78A-715497936452}"/>
          </ac:spMkLst>
        </pc:spChg>
        <pc:spChg chg="add del mod">
          <ac:chgData name="Brady Hine" userId="0f73625f626f0fef" providerId="LiveId" clId="{6F1D8C51-BEB0-42DB-9167-ED966D8FD3A3}" dt="2022-04-13T00:24:58.658" v="2212"/>
          <ac:spMkLst>
            <pc:docMk/>
            <pc:sldMk cId="1710732773" sldId="315"/>
            <ac:spMk id="35" creationId="{74A9F1F2-4056-4165-999F-AE1E115740B8}"/>
          </ac:spMkLst>
        </pc:spChg>
        <pc:spChg chg="add del mod">
          <ac:chgData name="Brady Hine" userId="0f73625f626f0fef" providerId="LiveId" clId="{6F1D8C51-BEB0-42DB-9167-ED966D8FD3A3}" dt="2022-04-13T00:24:58.658" v="2212"/>
          <ac:spMkLst>
            <pc:docMk/>
            <pc:sldMk cId="1710732773" sldId="315"/>
            <ac:spMk id="36" creationId="{F2D1E4FA-AF27-416E-BEAE-65014576F55F}"/>
          </ac:spMkLst>
        </pc:spChg>
        <pc:spChg chg="add mod">
          <ac:chgData name="Brady Hine" userId="0f73625f626f0fef" providerId="LiveId" clId="{6F1D8C51-BEB0-42DB-9167-ED966D8FD3A3}" dt="2022-04-15T19:42:44.373" v="4235" actId="1037"/>
          <ac:spMkLst>
            <pc:docMk/>
            <pc:sldMk cId="1710732773" sldId="315"/>
            <ac:spMk id="37" creationId="{3D2E6B62-1121-4646-B5AE-ED4A28D1A280}"/>
          </ac:spMkLst>
        </pc:spChg>
        <pc:spChg chg="add mod">
          <ac:chgData name="Brady Hine" userId="0f73625f626f0fef" providerId="LiveId" clId="{6F1D8C51-BEB0-42DB-9167-ED966D8FD3A3}" dt="2022-04-15T19:42:44.373" v="4235" actId="1037"/>
          <ac:spMkLst>
            <pc:docMk/>
            <pc:sldMk cId="1710732773" sldId="315"/>
            <ac:spMk id="38" creationId="{56BF0C13-3C7D-4F02-8123-261D21E8567E}"/>
          </ac:spMkLst>
        </pc:spChg>
        <pc:spChg chg="add mod">
          <ac:chgData name="Brady Hine" userId="0f73625f626f0fef" providerId="LiveId" clId="{6F1D8C51-BEB0-42DB-9167-ED966D8FD3A3}" dt="2022-04-15T19:42:44.373" v="4235" actId="1037"/>
          <ac:spMkLst>
            <pc:docMk/>
            <pc:sldMk cId="1710732773" sldId="315"/>
            <ac:spMk id="39" creationId="{63CA94E2-C784-45E6-A7B5-D4BA8E6FD4F4}"/>
          </ac:spMkLst>
        </pc:spChg>
        <pc:spChg chg="add del mod">
          <ac:chgData name="Brady Hine" userId="0f73625f626f0fef" providerId="LiveId" clId="{6F1D8C51-BEB0-42DB-9167-ED966D8FD3A3}" dt="2022-04-15T19:41:03.672" v="4106" actId="478"/>
          <ac:spMkLst>
            <pc:docMk/>
            <pc:sldMk cId="1710732773" sldId="315"/>
            <ac:spMk id="42" creationId="{7A8067E0-C3BA-40CC-AB9A-7652F65959BF}"/>
          </ac:spMkLst>
        </pc:spChg>
        <pc:spChg chg="add mod">
          <ac:chgData name="Brady Hine" userId="0f73625f626f0fef" providerId="LiveId" clId="{6F1D8C51-BEB0-42DB-9167-ED966D8FD3A3}" dt="2022-04-15T19:42:10.859" v="4200" actId="20577"/>
          <ac:spMkLst>
            <pc:docMk/>
            <pc:sldMk cId="1710732773" sldId="315"/>
            <ac:spMk id="43" creationId="{D35EBCB9-B7C2-4752-B977-FAFA049C397E}"/>
          </ac:spMkLst>
        </pc:spChg>
        <pc:spChg chg="add mod">
          <ac:chgData name="Brady Hine" userId="0f73625f626f0fef" providerId="LiveId" clId="{6F1D8C51-BEB0-42DB-9167-ED966D8FD3A3}" dt="2022-04-15T19:42:05.448" v="4188" actId="20577"/>
          <ac:spMkLst>
            <pc:docMk/>
            <pc:sldMk cId="1710732773" sldId="315"/>
            <ac:spMk id="44" creationId="{E6F572C4-7FE3-41B2-A2F3-6916662E6F10}"/>
          </ac:spMkLst>
        </pc:spChg>
        <pc:spChg chg="add mod">
          <ac:chgData name="Brady Hine" userId="0f73625f626f0fef" providerId="LiveId" clId="{6F1D8C51-BEB0-42DB-9167-ED966D8FD3A3}" dt="2022-04-15T19:42:02.045" v="4187" actId="20577"/>
          <ac:spMkLst>
            <pc:docMk/>
            <pc:sldMk cId="1710732773" sldId="315"/>
            <ac:spMk id="45" creationId="{5EFFC311-3388-4B35-9A83-8D78A7876CB8}"/>
          </ac:spMkLst>
        </pc:spChg>
        <pc:grpChg chg="add del mod">
          <ac:chgData name="Brady Hine" userId="0f73625f626f0fef" providerId="LiveId" clId="{6F1D8C51-BEB0-42DB-9167-ED966D8FD3A3}" dt="2022-04-13T00:13:08.509" v="2099" actId="478"/>
          <ac:grpSpMkLst>
            <pc:docMk/>
            <pc:sldMk cId="1710732773" sldId="315"/>
            <ac:grpSpMk id="10" creationId="{AB9159AB-F9A0-4572-B107-85412131365D}"/>
          </ac:grpSpMkLst>
        </pc:grpChg>
        <pc:grpChg chg="mod">
          <ac:chgData name="Brady Hine" userId="0f73625f626f0fef" providerId="LiveId" clId="{6F1D8C51-BEB0-42DB-9167-ED966D8FD3A3}" dt="2022-04-13T00:08:19.575" v="2062"/>
          <ac:grpSpMkLst>
            <pc:docMk/>
            <pc:sldMk cId="1710732773" sldId="315"/>
            <ac:grpSpMk id="12" creationId="{F1217CC0-DC86-46BF-B51E-65BABB8861D7}"/>
          </ac:grpSpMkLst>
        </pc:grpChg>
        <pc:picChg chg="add mod modCrop">
          <ac:chgData name="Brady Hine" userId="0f73625f626f0fef" providerId="LiveId" clId="{6F1D8C51-BEB0-42DB-9167-ED966D8FD3A3}" dt="2022-04-15T19:41:30.373" v="4122" actId="1038"/>
          <ac:picMkLst>
            <pc:docMk/>
            <pc:sldMk cId="1710732773" sldId="315"/>
            <ac:picMk id="4" creationId="{114C62B2-8237-4324-8A05-279B459DC3D6}"/>
          </ac:picMkLst>
        </pc:picChg>
        <pc:picChg chg="add mod modCrop">
          <ac:chgData name="Brady Hine" userId="0f73625f626f0fef" providerId="LiveId" clId="{6F1D8C51-BEB0-42DB-9167-ED966D8FD3A3}" dt="2022-04-15T17:45:23.940" v="3777"/>
          <ac:picMkLst>
            <pc:docMk/>
            <pc:sldMk cId="1710732773" sldId="315"/>
            <ac:picMk id="5" creationId="{49024809-4AC1-4F02-9030-091F4F32262C}"/>
          </ac:picMkLst>
        </pc:picChg>
        <pc:picChg chg="add mod modCrop">
          <ac:chgData name="Brady Hine" userId="0f73625f626f0fef" providerId="LiveId" clId="{6F1D8C51-BEB0-42DB-9167-ED966D8FD3A3}" dt="2022-04-15T17:45:53.264" v="3779"/>
          <ac:picMkLst>
            <pc:docMk/>
            <pc:sldMk cId="1710732773" sldId="315"/>
            <ac:picMk id="7" creationId="{A5BE569F-7CDC-417D-B523-35AF0D5173CD}"/>
          </ac:picMkLst>
        </pc:picChg>
        <pc:picChg chg="add del mod">
          <ac:chgData name="Brady Hine" userId="0f73625f626f0fef" providerId="LiveId" clId="{6F1D8C51-BEB0-42DB-9167-ED966D8FD3A3}" dt="2022-04-15T16:49:29.614" v="3137" actId="478"/>
          <ac:picMkLst>
            <pc:docMk/>
            <pc:sldMk cId="1710732773" sldId="315"/>
            <ac:picMk id="8" creationId="{5140411A-1C62-4950-8C5B-09243F5B9851}"/>
          </ac:picMkLst>
        </pc:picChg>
        <pc:picChg chg="add mod modCrop">
          <ac:chgData name="Brady Hine" userId="0f73625f626f0fef" providerId="LiveId" clId="{6F1D8C51-BEB0-42DB-9167-ED966D8FD3A3}" dt="2022-04-15T17:46:13.123" v="3781"/>
          <ac:picMkLst>
            <pc:docMk/>
            <pc:sldMk cId="1710732773" sldId="315"/>
            <ac:picMk id="9" creationId="{1D45B4C1-88F5-43AC-BBF2-2ADB5BDDE851}"/>
          </ac:picMkLst>
        </pc:picChg>
        <pc:picChg chg="add del mod">
          <ac:chgData name="Brady Hine" userId="0f73625f626f0fef" providerId="LiveId" clId="{6F1D8C51-BEB0-42DB-9167-ED966D8FD3A3}" dt="2022-04-15T16:44:24.724" v="3118" actId="478"/>
          <ac:picMkLst>
            <pc:docMk/>
            <pc:sldMk cId="1710732773" sldId="315"/>
            <ac:picMk id="11" creationId="{4591DEDC-011B-4A8D-9F14-2B1B1E59B45C}"/>
          </ac:picMkLst>
        </pc:picChg>
        <pc:picChg chg="mod">
          <ac:chgData name="Brady Hine" userId="0f73625f626f0fef" providerId="LiveId" clId="{6F1D8C51-BEB0-42DB-9167-ED966D8FD3A3}" dt="2022-04-13T00:08:19.575" v="2062"/>
          <ac:picMkLst>
            <pc:docMk/>
            <pc:sldMk cId="1710732773" sldId="315"/>
            <ac:picMk id="11" creationId="{5CA972DD-E79A-4D2E-B711-1EA18D3824AB}"/>
          </ac:picMkLst>
        </pc:picChg>
        <pc:picChg chg="add del mod ord">
          <ac:chgData name="Brady Hine" userId="0f73625f626f0fef" providerId="LiveId" clId="{6F1D8C51-BEB0-42DB-9167-ED966D8FD3A3}" dt="2022-04-15T17:06:28.287" v="3305" actId="478"/>
          <ac:picMkLst>
            <pc:docMk/>
            <pc:sldMk cId="1710732773" sldId="315"/>
            <ac:picMk id="13" creationId="{429D1814-BAB6-4189-B234-9FAD03451AE2}"/>
          </ac:picMkLst>
        </pc:picChg>
        <pc:picChg chg="add del mod">
          <ac:chgData name="Brady Hine" userId="0f73625f626f0fef" providerId="LiveId" clId="{6F1D8C51-BEB0-42DB-9167-ED966D8FD3A3}" dt="2022-04-13T00:24:12.791" v="2203" actId="478"/>
          <ac:picMkLst>
            <pc:docMk/>
            <pc:sldMk cId="1710732773" sldId="315"/>
            <ac:picMk id="15" creationId="{0277A884-7372-400D-839E-4C3D2B8377D4}"/>
          </ac:picMkLst>
        </pc:picChg>
        <pc:picChg chg="add del mod ord">
          <ac:chgData name="Brady Hine" userId="0f73625f626f0fef" providerId="LiveId" clId="{6F1D8C51-BEB0-42DB-9167-ED966D8FD3A3}" dt="2022-04-15T16:55:25.707" v="3193" actId="478"/>
          <ac:picMkLst>
            <pc:docMk/>
            <pc:sldMk cId="1710732773" sldId="315"/>
            <ac:picMk id="15" creationId="{63F006FA-F8F7-4B4F-B832-9B1E4EB1E192}"/>
          </ac:picMkLst>
        </pc:picChg>
        <pc:picChg chg="add mod modCrop">
          <ac:chgData name="Brady Hine" userId="0f73625f626f0fef" providerId="LiveId" clId="{6F1D8C51-BEB0-42DB-9167-ED966D8FD3A3}" dt="2022-04-15T17:46:27.330" v="3782"/>
          <ac:picMkLst>
            <pc:docMk/>
            <pc:sldMk cId="1710732773" sldId="315"/>
            <ac:picMk id="22" creationId="{FE7FB451-2A7A-4B6C-87AB-0A45E71C86E3}"/>
          </ac:picMkLst>
        </pc:picChg>
        <pc:picChg chg="add mod modCrop">
          <ac:chgData name="Brady Hine" userId="0f73625f626f0fef" providerId="LiveId" clId="{6F1D8C51-BEB0-42DB-9167-ED966D8FD3A3}" dt="2022-04-15T19:41:35.058" v="4132" actId="1037"/>
          <ac:picMkLst>
            <pc:docMk/>
            <pc:sldMk cId="1710732773" sldId="315"/>
            <ac:picMk id="23" creationId="{36B415A9-15CD-4CFC-803B-3973A23BA636}"/>
          </ac:picMkLst>
        </pc:picChg>
        <pc:picChg chg="add mod modCrop">
          <ac:chgData name="Brady Hine" userId="0f73625f626f0fef" providerId="LiveId" clId="{6F1D8C51-BEB0-42DB-9167-ED966D8FD3A3}" dt="2022-04-15T17:40:01.779" v="3758" actId="1037"/>
          <ac:picMkLst>
            <pc:docMk/>
            <pc:sldMk cId="1710732773" sldId="315"/>
            <ac:picMk id="24" creationId="{B9FA4FD0-AB3C-4261-B34E-7E2C60D52CF1}"/>
          </ac:picMkLst>
        </pc:picChg>
        <pc:picChg chg="add mod modCrop">
          <ac:chgData name="Brady Hine" userId="0f73625f626f0fef" providerId="LiveId" clId="{6F1D8C51-BEB0-42DB-9167-ED966D8FD3A3}" dt="2022-04-15T17:40:02.025" v="3759" actId="1037"/>
          <ac:picMkLst>
            <pc:docMk/>
            <pc:sldMk cId="1710732773" sldId="315"/>
            <ac:picMk id="26" creationId="{A65FDBD5-2F18-4298-9344-7287BF35ADFF}"/>
          </ac:picMkLst>
        </pc:picChg>
        <pc:picChg chg="add del mod">
          <ac:chgData name="Brady Hine" userId="0f73625f626f0fef" providerId="LiveId" clId="{6F1D8C51-BEB0-42DB-9167-ED966D8FD3A3}" dt="2022-04-15T17:05:30.499" v="3302" actId="478"/>
          <ac:picMkLst>
            <pc:docMk/>
            <pc:sldMk cId="1710732773" sldId="315"/>
            <ac:picMk id="28" creationId="{6E7863AA-B4FC-4F33-AC6B-8623384A79B9}"/>
          </ac:picMkLst>
        </pc:picChg>
        <pc:picChg chg="add mod modCrop">
          <ac:chgData name="Brady Hine" userId="0f73625f626f0fef" providerId="LiveId" clId="{6F1D8C51-BEB0-42DB-9167-ED966D8FD3A3}" dt="2022-04-15T17:47:01.809" v="3784"/>
          <ac:picMkLst>
            <pc:docMk/>
            <pc:sldMk cId="1710732773" sldId="315"/>
            <ac:picMk id="29" creationId="{E59DF447-39C8-4240-A94F-77389B4AC652}"/>
          </ac:picMkLst>
        </pc:picChg>
        <pc:picChg chg="add mod modCrop">
          <ac:chgData name="Brady Hine" userId="0f73625f626f0fef" providerId="LiveId" clId="{6F1D8C51-BEB0-42DB-9167-ED966D8FD3A3}" dt="2022-04-15T19:42:28.195" v="4217" actId="1037"/>
          <ac:picMkLst>
            <pc:docMk/>
            <pc:sldMk cId="1710732773" sldId="315"/>
            <ac:picMk id="31" creationId="{0F29095B-CD97-4860-9A74-E94FC5222CDA}"/>
          </ac:picMkLst>
        </pc:picChg>
        <pc:picChg chg="add del mod ord">
          <ac:chgData name="Brady Hine" userId="0f73625f626f0fef" providerId="LiveId" clId="{6F1D8C51-BEB0-42DB-9167-ED966D8FD3A3}" dt="2022-04-15T17:32:16.591" v="3640" actId="478"/>
          <ac:picMkLst>
            <pc:docMk/>
            <pc:sldMk cId="1710732773" sldId="315"/>
            <ac:picMk id="32" creationId="{4C2ED108-A4E9-44E7-B1ED-1E04DD51B5A3}"/>
          </ac:picMkLst>
        </pc:picChg>
        <pc:picChg chg="add mod modCrop">
          <ac:chgData name="Brady Hine" userId="0f73625f626f0fef" providerId="LiveId" clId="{6F1D8C51-BEB0-42DB-9167-ED966D8FD3A3}" dt="2022-04-15T19:42:35.296" v="4232" actId="1037"/>
          <ac:picMkLst>
            <pc:docMk/>
            <pc:sldMk cId="1710732773" sldId="315"/>
            <ac:picMk id="33" creationId="{10979DDD-B775-4907-BFF9-BDD970D49E56}"/>
          </ac:picMkLst>
        </pc:picChg>
        <pc:picChg chg="add del mod ord">
          <ac:chgData name="Brady Hine" userId="0f73625f626f0fef" providerId="LiveId" clId="{6F1D8C51-BEB0-42DB-9167-ED966D8FD3A3}" dt="2022-04-15T17:31:29.635" v="3635" actId="478"/>
          <ac:picMkLst>
            <pc:docMk/>
            <pc:sldMk cId="1710732773" sldId="315"/>
            <ac:picMk id="35" creationId="{DEB36276-93DD-4560-B76C-540428132EA3}"/>
          </ac:picMkLst>
        </pc:picChg>
        <pc:picChg chg="add mod modCrop">
          <ac:chgData name="Brady Hine" userId="0f73625f626f0fef" providerId="LiveId" clId="{6F1D8C51-BEB0-42DB-9167-ED966D8FD3A3}" dt="2022-04-15T19:41:40.003" v="4156" actId="1038"/>
          <ac:picMkLst>
            <pc:docMk/>
            <pc:sldMk cId="1710732773" sldId="315"/>
            <ac:picMk id="40" creationId="{AB4E8DE6-EA75-4C6C-AEEF-301114F3CBBC}"/>
          </ac:picMkLst>
        </pc:picChg>
      </pc:sldChg>
      <pc:sldChg chg="addSp delSp modSp new mod modAnim">
        <pc:chgData name="Brady Hine" userId="0f73625f626f0fef" providerId="LiveId" clId="{6F1D8C51-BEB0-42DB-9167-ED966D8FD3A3}" dt="2022-04-15T16:35:44.196" v="3092"/>
        <pc:sldMkLst>
          <pc:docMk/>
          <pc:sldMk cId="3816778794" sldId="316"/>
        </pc:sldMkLst>
        <pc:spChg chg="del">
          <ac:chgData name="Brady Hine" userId="0f73625f626f0fef" providerId="LiveId" clId="{6F1D8C51-BEB0-42DB-9167-ED966D8FD3A3}" dt="2022-04-13T00:38:22.681" v="2283" actId="478"/>
          <ac:spMkLst>
            <pc:docMk/>
            <pc:sldMk cId="3816778794" sldId="316"/>
            <ac:spMk id="2" creationId="{5E8DED58-111A-4E5B-888A-F94F5226771A}"/>
          </ac:spMkLst>
        </pc:spChg>
        <pc:spChg chg="del">
          <ac:chgData name="Brady Hine" userId="0f73625f626f0fef" providerId="LiveId" clId="{6F1D8C51-BEB0-42DB-9167-ED966D8FD3A3}" dt="2022-04-13T00:27:08.996" v="2222" actId="478"/>
          <ac:spMkLst>
            <pc:docMk/>
            <pc:sldMk cId="3816778794" sldId="316"/>
            <ac:spMk id="3" creationId="{4CC1B097-3C2D-45FD-B671-FFF122325EFC}"/>
          </ac:spMkLst>
        </pc:spChg>
        <pc:spChg chg="add mod">
          <ac:chgData name="Brady Hine" userId="0f73625f626f0fef" providerId="LiveId" clId="{6F1D8C51-BEB0-42DB-9167-ED966D8FD3A3}" dt="2022-04-15T16:35:44.196" v="3092"/>
          <ac:spMkLst>
            <pc:docMk/>
            <pc:sldMk cId="3816778794" sldId="316"/>
            <ac:spMk id="23" creationId="{468473BF-AF73-49AB-A4CF-CAAB16378295}"/>
          </ac:spMkLst>
        </pc:spChg>
        <pc:spChg chg="add mod">
          <ac:chgData name="Brady Hine" userId="0f73625f626f0fef" providerId="LiveId" clId="{6F1D8C51-BEB0-42DB-9167-ED966D8FD3A3}" dt="2022-04-15T16:35:44.196" v="3092"/>
          <ac:spMkLst>
            <pc:docMk/>
            <pc:sldMk cId="3816778794" sldId="316"/>
            <ac:spMk id="24" creationId="{A3B5B974-479F-46C3-9E89-A537EC19CD4A}"/>
          </ac:spMkLst>
        </pc:spChg>
        <pc:spChg chg="add mod">
          <ac:chgData name="Brady Hine" userId="0f73625f626f0fef" providerId="LiveId" clId="{6F1D8C51-BEB0-42DB-9167-ED966D8FD3A3}" dt="2022-04-15T16:35:44.196" v="3092"/>
          <ac:spMkLst>
            <pc:docMk/>
            <pc:sldMk cId="3816778794" sldId="316"/>
            <ac:spMk id="25" creationId="{5715A306-6A19-462F-9862-997DAEA737CB}"/>
          </ac:spMkLst>
        </pc:spChg>
        <pc:spChg chg="add mod">
          <ac:chgData name="Brady Hine" userId="0f73625f626f0fef" providerId="LiveId" clId="{6F1D8C51-BEB0-42DB-9167-ED966D8FD3A3}" dt="2022-04-15T16:35:44.196" v="3092"/>
          <ac:spMkLst>
            <pc:docMk/>
            <pc:sldMk cId="3816778794" sldId="316"/>
            <ac:spMk id="28" creationId="{71429CCE-A2CA-4AC5-A809-B7EA4B0AB3E5}"/>
          </ac:spMkLst>
        </pc:spChg>
        <pc:spChg chg="add mod">
          <ac:chgData name="Brady Hine" userId="0f73625f626f0fef" providerId="LiveId" clId="{6F1D8C51-BEB0-42DB-9167-ED966D8FD3A3}" dt="2022-04-15T16:35:44.196" v="3092"/>
          <ac:spMkLst>
            <pc:docMk/>
            <pc:sldMk cId="3816778794" sldId="316"/>
            <ac:spMk id="29" creationId="{40B920C5-B99B-4220-9E00-1E1501951FB3}"/>
          </ac:spMkLst>
        </pc:spChg>
        <pc:spChg chg="add mod">
          <ac:chgData name="Brady Hine" userId="0f73625f626f0fef" providerId="LiveId" clId="{6F1D8C51-BEB0-42DB-9167-ED966D8FD3A3}" dt="2022-04-15T16:35:44.196" v="3092"/>
          <ac:spMkLst>
            <pc:docMk/>
            <pc:sldMk cId="3816778794" sldId="316"/>
            <ac:spMk id="30" creationId="{7CFBA58E-FCA5-4933-A066-29FA68195AF3}"/>
          </ac:spMkLst>
        </pc:spChg>
        <pc:spChg chg="add mod">
          <ac:chgData name="Brady Hine" userId="0f73625f626f0fef" providerId="LiveId" clId="{6F1D8C51-BEB0-42DB-9167-ED966D8FD3A3}" dt="2022-04-15T16:35:44.196" v="3092"/>
          <ac:spMkLst>
            <pc:docMk/>
            <pc:sldMk cId="3816778794" sldId="316"/>
            <ac:spMk id="31" creationId="{2548231A-0E68-4A8E-8677-8B5C96003FCC}"/>
          </ac:spMkLst>
        </pc:spChg>
        <pc:spChg chg="add mod">
          <ac:chgData name="Brady Hine" userId="0f73625f626f0fef" providerId="LiveId" clId="{6F1D8C51-BEB0-42DB-9167-ED966D8FD3A3}" dt="2022-04-15T16:35:44.196" v="3092"/>
          <ac:spMkLst>
            <pc:docMk/>
            <pc:sldMk cId="3816778794" sldId="316"/>
            <ac:spMk id="32" creationId="{E18CD638-2D2E-4991-8A2A-ABF1FEF692C5}"/>
          </ac:spMkLst>
        </pc:spChg>
        <pc:spChg chg="add mod">
          <ac:chgData name="Brady Hine" userId="0f73625f626f0fef" providerId="LiveId" clId="{6F1D8C51-BEB0-42DB-9167-ED966D8FD3A3}" dt="2022-04-15T16:35:44.196" v="3092"/>
          <ac:spMkLst>
            <pc:docMk/>
            <pc:sldMk cId="3816778794" sldId="316"/>
            <ac:spMk id="33" creationId="{3B05AD24-6636-46DC-B9D3-D5B9B41C344E}"/>
          </ac:spMkLst>
        </pc:spChg>
        <pc:spChg chg="add mod">
          <ac:chgData name="Brady Hine" userId="0f73625f626f0fef" providerId="LiveId" clId="{6F1D8C51-BEB0-42DB-9167-ED966D8FD3A3}" dt="2022-04-15T16:35:44.196" v="3092"/>
          <ac:spMkLst>
            <pc:docMk/>
            <pc:sldMk cId="3816778794" sldId="316"/>
            <ac:spMk id="34" creationId="{720E7C9E-A156-4E32-83AC-021EACBACEE7}"/>
          </ac:spMkLst>
        </pc:spChg>
        <pc:graphicFrameChg chg="add mod">
          <ac:chgData name="Brady Hine" userId="0f73625f626f0fef" providerId="LiveId" clId="{6F1D8C51-BEB0-42DB-9167-ED966D8FD3A3}" dt="2022-04-15T16:35:44.196" v="3092"/>
          <ac:graphicFrameMkLst>
            <pc:docMk/>
            <pc:sldMk cId="3816778794" sldId="316"/>
            <ac:graphicFrameMk id="26" creationId="{F6C298F2-A70A-47C1-9C8A-9765E55909FD}"/>
          </ac:graphicFrameMkLst>
        </pc:graphicFrameChg>
        <pc:graphicFrameChg chg="add mod">
          <ac:chgData name="Brady Hine" userId="0f73625f626f0fef" providerId="LiveId" clId="{6F1D8C51-BEB0-42DB-9167-ED966D8FD3A3}" dt="2022-04-15T16:35:44.196" v="3092"/>
          <ac:graphicFrameMkLst>
            <pc:docMk/>
            <pc:sldMk cId="3816778794" sldId="316"/>
            <ac:graphicFrameMk id="27" creationId="{55F07215-B3FD-4353-A2F6-D7C9BF2C3956}"/>
          </ac:graphicFrameMkLst>
        </pc:graphicFrameChg>
        <pc:picChg chg="add mod ord modCrop">
          <ac:chgData name="Brady Hine" userId="0f73625f626f0fef" providerId="LiveId" clId="{6F1D8C51-BEB0-42DB-9167-ED966D8FD3A3}" dt="2022-04-15T16:35:44.196" v="3092"/>
          <ac:picMkLst>
            <pc:docMk/>
            <pc:sldMk cId="3816778794" sldId="316"/>
            <ac:picMk id="5" creationId="{93FE110C-03A0-4288-B3E0-4E4E9BECCA08}"/>
          </ac:picMkLst>
        </pc:picChg>
        <pc:picChg chg="add del mod">
          <ac:chgData name="Brady Hine" userId="0f73625f626f0fef" providerId="LiveId" clId="{6F1D8C51-BEB0-42DB-9167-ED966D8FD3A3}" dt="2022-04-13T00:31:07.423" v="2257"/>
          <ac:picMkLst>
            <pc:docMk/>
            <pc:sldMk cId="3816778794" sldId="316"/>
            <ac:picMk id="7" creationId="{B8048221-2280-4477-B29F-F8602AC3A739}"/>
          </ac:picMkLst>
        </pc:picChg>
        <pc:picChg chg="add del mod">
          <ac:chgData name="Brady Hine" userId="0f73625f626f0fef" providerId="LiveId" clId="{6F1D8C51-BEB0-42DB-9167-ED966D8FD3A3}" dt="2022-04-13T00:31:03.863" v="2253"/>
          <ac:picMkLst>
            <pc:docMk/>
            <pc:sldMk cId="3816778794" sldId="316"/>
            <ac:picMk id="9" creationId="{DAEB507D-3D20-4671-8F2D-99525EDC35C9}"/>
          </ac:picMkLst>
        </pc:picChg>
        <pc:picChg chg="add mod ord modCrop">
          <ac:chgData name="Brady Hine" userId="0f73625f626f0fef" providerId="LiveId" clId="{6F1D8C51-BEB0-42DB-9167-ED966D8FD3A3}" dt="2022-04-15T16:35:44.196" v="3092"/>
          <ac:picMkLst>
            <pc:docMk/>
            <pc:sldMk cId="3816778794" sldId="316"/>
            <ac:picMk id="11" creationId="{CCD32433-7849-43D2-9BFB-DB1BB9B04D52}"/>
          </ac:picMkLst>
        </pc:picChg>
        <pc:picChg chg="add del mod">
          <ac:chgData name="Brady Hine" userId="0f73625f626f0fef" providerId="LiveId" clId="{6F1D8C51-BEB0-42DB-9167-ED966D8FD3A3}" dt="2022-04-13T00:39:04.524" v="2289" actId="478"/>
          <ac:picMkLst>
            <pc:docMk/>
            <pc:sldMk cId="3816778794" sldId="316"/>
            <ac:picMk id="13" creationId="{E6A7BB42-23C8-4569-89B1-63087F592625}"/>
          </ac:picMkLst>
        </pc:picChg>
        <pc:picChg chg="add mod ord modCrop">
          <ac:chgData name="Brady Hine" userId="0f73625f626f0fef" providerId="LiveId" clId="{6F1D8C51-BEB0-42DB-9167-ED966D8FD3A3}" dt="2022-04-15T16:35:44.196" v="3092"/>
          <ac:picMkLst>
            <pc:docMk/>
            <pc:sldMk cId="3816778794" sldId="316"/>
            <ac:picMk id="15" creationId="{EBFB09FE-C7EF-4C35-8E1C-7D84473547BA}"/>
          </ac:picMkLst>
        </pc:picChg>
        <pc:picChg chg="add mod modCrop">
          <ac:chgData name="Brady Hine" userId="0f73625f626f0fef" providerId="LiveId" clId="{6F1D8C51-BEB0-42DB-9167-ED966D8FD3A3}" dt="2022-04-15T16:35:44.196" v="3092"/>
          <ac:picMkLst>
            <pc:docMk/>
            <pc:sldMk cId="3816778794" sldId="316"/>
            <ac:picMk id="17" creationId="{E2D6235C-F4B7-45D4-81BE-CC8A5EEB8E62}"/>
          </ac:picMkLst>
        </pc:picChg>
        <pc:picChg chg="add mod ord modCrop">
          <ac:chgData name="Brady Hine" userId="0f73625f626f0fef" providerId="LiveId" clId="{6F1D8C51-BEB0-42DB-9167-ED966D8FD3A3}" dt="2022-04-15T16:35:44.196" v="3092"/>
          <ac:picMkLst>
            <pc:docMk/>
            <pc:sldMk cId="3816778794" sldId="316"/>
            <ac:picMk id="19" creationId="{393AC500-2B6E-49FE-9B39-ED64D36B0C4C}"/>
          </ac:picMkLst>
        </pc:picChg>
        <pc:picChg chg="add mod modCrop">
          <ac:chgData name="Brady Hine" userId="0f73625f626f0fef" providerId="LiveId" clId="{6F1D8C51-BEB0-42DB-9167-ED966D8FD3A3}" dt="2022-04-15T16:35:44.196" v="3092"/>
          <ac:picMkLst>
            <pc:docMk/>
            <pc:sldMk cId="3816778794" sldId="316"/>
            <ac:picMk id="21" creationId="{702D1B0D-FF3A-45E0-BDD2-586E8999EE9D}"/>
          </ac:picMkLst>
        </pc:picChg>
        <pc:picChg chg="add del mod modCrop">
          <ac:chgData name="Brady Hine" userId="0f73625f626f0fef" providerId="LiveId" clId="{6F1D8C51-BEB0-42DB-9167-ED966D8FD3A3}" dt="2022-04-13T01:10:03.439" v="2552" actId="478"/>
          <ac:picMkLst>
            <pc:docMk/>
            <pc:sldMk cId="3816778794" sldId="316"/>
            <ac:picMk id="22" creationId="{DE1D24D5-79A9-4180-99FD-7A7F692E1087}"/>
          </ac:picMkLst>
        </pc:picChg>
      </pc:sldChg>
      <pc:sldChg chg="addSp delSp modSp new mod modAnim">
        <pc:chgData name="Brady Hine" userId="0f73625f626f0fef" providerId="LiveId" clId="{6F1D8C51-BEB0-42DB-9167-ED966D8FD3A3}" dt="2022-04-15T18:05:28.927" v="3826" actId="208"/>
        <pc:sldMkLst>
          <pc:docMk/>
          <pc:sldMk cId="1308962291" sldId="317"/>
        </pc:sldMkLst>
        <pc:spChg chg="add mod">
          <ac:chgData name="Brady Hine" userId="0f73625f626f0fef" providerId="LiveId" clId="{6F1D8C51-BEB0-42DB-9167-ED966D8FD3A3}" dt="2022-04-15T18:01:18.748" v="3791" actId="208"/>
          <ac:spMkLst>
            <pc:docMk/>
            <pc:sldMk cId="1308962291" sldId="317"/>
            <ac:spMk id="2" creationId="{A995BCC2-E0B6-42AE-89C9-006DE256FA6E}"/>
          </ac:spMkLst>
        </pc:spChg>
        <pc:spChg chg="del">
          <ac:chgData name="Brady Hine" userId="0f73625f626f0fef" providerId="LiveId" clId="{6F1D8C51-BEB0-42DB-9167-ED966D8FD3A3}" dt="2022-04-13T01:30:02.570" v="2849" actId="478"/>
          <ac:spMkLst>
            <pc:docMk/>
            <pc:sldMk cId="1308962291" sldId="317"/>
            <ac:spMk id="2" creationId="{AA20667D-8C2D-4570-9F1E-886629D567C8}"/>
          </ac:spMkLst>
        </pc:spChg>
        <pc:spChg chg="del">
          <ac:chgData name="Brady Hine" userId="0f73625f626f0fef" providerId="LiveId" clId="{6F1D8C51-BEB0-42DB-9167-ED966D8FD3A3}" dt="2022-04-13T01:29:40.918" v="2848" actId="478"/>
          <ac:spMkLst>
            <pc:docMk/>
            <pc:sldMk cId="1308962291" sldId="317"/>
            <ac:spMk id="3" creationId="{4341AB4B-2B12-41F5-90BC-285E6EA6E06E}"/>
          </ac:spMkLst>
        </pc:spChg>
        <pc:spChg chg="add mod">
          <ac:chgData name="Brady Hine" userId="0f73625f626f0fef" providerId="LiveId" clId="{6F1D8C51-BEB0-42DB-9167-ED966D8FD3A3}" dt="2022-04-15T18:03:00.092" v="3809" actId="208"/>
          <ac:spMkLst>
            <pc:docMk/>
            <pc:sldMk cId="1308962291" sldId="317"/>
            <ac:spMk id="3" creationId="{EC8E2882-B3CE-47E5-94A1-8A0AEA25C2CD}"/>
          </ac:spMkLst>
        </pc:spChg>
        <pc:spChg chg="add mod">
          <ac:chgData name="Brady Hine" userId="0f73625f626f0fef" providerId="LiveId" clId="{6F1D8C51-BEB0-42DB-9167-ED966D8FD3A3}" dt="2022-04-15T18:05:28.927" v="3826" actId="208"/>
          <ac:spMkLst>
            <pc:docMk/>
            <pc:sldMk cId="1308962291" sldId="317"/>
            <ac:spMk id="4" creationId="{F4A54339-9CD0-4E56-8881-77941434DCA2}"/>
          </ac:spMkLst>
        </pc:spChg>
        <pc:spChg chg="add mod">
          <ac:chgData name="Brady Hine" userId="0f73625f626f0fef" providerId="LiveId" clId="{6F1D8C51-BEB0-42DB-9167-ED966D8FD3A3}" dt="2022-04-15T16:35:44.196" v="3092"/>
          <ac:spMkLst>
            <pc:docMk/>
            <pc:sldMk cId="1308962291" sldId="317"/>
            <ac:spMk id="10" creationId="{64006093-BBAA-4919-966E-EDB5DA2EFDCC}"/>
          </ac:spMkLst>
        </pc:spChg>
        <pc:spChg chg="add mod">
          <ac:chgData name="Brady Hine" userId="0f73625f626f0fef" providerId="LiveId" clId="{6F1D8C51-BEB0-42DB-9167-ED966D8FD3A3}" dt="2022-04-15T16:35:44.196" v="3092"/>
          <ac:spMkLst>
            <pc:docMk/>
            <pc:sldMk cId="1308962291" sldId="317"/>
            <ac:spMk id="11" creationId="{3E3CE137-654E-4D67-9D05-C459BE095F94}"/>
          </ac:spMkLst>
        </pc:spChg>
        <pc:spChg chg="add mod">
          <ac:chgData name="Brady Hine" userId="0f73625f626f0fef" providerId="LiveId" clId="{6F1D8C51-BEB0-42DB-9167-ED966D8FD3A3}" dt="2022-04-15T16:35:44.196" v="3092"/>
          <ac:spMkLst>
            <pc:docMk/>
            <pc:sldMk cId="1308962291" sldId="317"/>
            <ac:spMk id="12" creationId="{79E0BE26-0139-465E-A028-A023E38E9519}"/>
          </ac:spMkLst>
        </pc:spChg>
        <pc:spChg chg="add mod">
          <ac:chgData name="Brady Hine" userId="0f73625f626f0fef" providerId="LiveId" clId="{6F1D8C51-BEB0-42DB-9167-ED966D8FD3A3}" dt="2022-04-15T16:35:44.196" v="3092"/>
          <ac:spMkLst>
            <pc:docMk/>
            <pc:sldMk cId="1308962291" sldId="317"/>
            <ac:spMk id="13" creationId="{EDEEA0C0-1968-4E56-A08D-79B6F6DA1C55}"/>
          </ac:spMkLst>
        </pc:spChg>
        <pc:spChg chg="add mod">
          <ac:chgData name="Brady Hine" userId="0f73625f626f0fef" providerId="LiveId" clId="{6F1D8C51-BEB0-42DB-9167-ED966D8FD3A3}" dt="2022-04-15T16:35:44.196" v="3092"/>
          <ac:spMkLst>
            <pc:docMk/>
            <pc:sldMk cId="1308962291" sldId="317"/>
            <ac:spMk id="34" creationId="{C1BCD947-7587-4CCB-8CC4-714B3A05E0FF}"/>
          </ac:spMkLst>
        </pc:spChg>
        <pc:spChg chg="add mod">
          <ac:chgData name="Brady Hine" userId="0f73625f626f0fef" providerId="LiveId" clId="{6F1D8C51-BEB0-42DB-9167-ED966D8FD3A3}" dt="2022-04-15T16:35:44.196" v="3092"/>
          <ac:spMkLst>
            <pc:docMk/>
            <pc:sldMk cId="1308962291" sldId="317"/>
            <ac:spMk id="35" creationId="{98DEA480-DE28-4D91-8BE2-5F091837D084}"/>
          </ac:spMkLst>
        </pc:spChg>
        <pc:spChg chg="add mod">
          <ac:chgData name="Brady Hine" userId="0f73625f626f0fef" providerId="LiveId" clId="{6F1D8C51-BEB0-42DB-9167-ED966D8FD3A3}" dt="2022-04-15T16:35:44.196" v="3092"/>
          <ac:spMkLst>
            <pc:docMk/>
            <pc:sldMk cId="1308962291" sldId="317"/>
            <ac:spMk id="36" creationId="{D80451D1-F475-46B7-9B38-D5D62CA92EBE}"/>
          </ac:spMkLst>
        </pc:spChg>
        <pc:picChg chg="add mod modCrop">
          <ac:chgData name="Brady Hine" userId="0f73625f626f0fef" providerId="LiveId" clId="{6F1D8C51-BEB0-42DB-9167-ED966D8FD3A3}" dt="2022-04-15T16:35:44.196" v="3092"/>
          <ac:picMkLst>
            <pc:docMk/>
            <pc:sldMk cId="1308962291" sldId="317"/>
            <ac:picMk id="5" creationId="{129FE989-9238-439E-A87A-2C030DFE0198}"/>
          </ac:picMkLst>
        </pc:picChg>
        <pc:picChg chg="add mod modCrop">
          <ac:chgData name="Brady Hine" userId="0f73625f626f0fef" providerId="LiveId" clId="{6F1D8C51-BEB0-42DB-9167-ED966D8FD3A3}" dt="2022-04-15T16:35:44.196" v="3092"/>
          <ac:picMkLst>
            <pc:docMk/>
            <pc:sldMk cId="1308962291" sldId="317"/>
            <ac:picMk id="7" creationId="{2AA35D1F-ED7D-4C1E-8D0A-D568F5DAA62D}"/>
          </ac:picMkLst>
        </pc:picChg>
        <pc:picChg chg="add del mod modCrop">
          <ac:chgData name="Brady Hine" userId="0f73625f626f0fef" providerId="LiveId" clId="{6F1D8C51-BEB0-42DB-9167-ED966D8FD3A3}" dt="2022-04-13T01:42:15.421" v="3001" actId="478"/>
          <ac:picMkLst>
            <pc:docMk/>
            <pc:sldMk cId="1308962291" sldId="317"/>
            <ac:picMk id="9" creationId="{0CBCB212-4183-4DB0-89AE-07FA1EC7E682}"/>
          </ac:picMkLst>
        </pc:picChg>
        <pc:picChg chg="add mod modCrop">
          <ac:chgData name="Brady Hine" userId="0f73625f626f0fef" providerId="LiveId" clId="{6F1D8C51-BEB0-42DB-9167-ED966D8FD3A3}" dt="2022-04-15T16:35:44.196" v="3092"/>
          <ac:picMkLst>
            <pc:docMk/>
            <pc:sldMk cId="1308962291" sldId="317"/>
            <ac:picMk id="15" creationId="{37D4181E-FC2F-451F-973D-60A978D68348}"/>
          </ac:picMkLst>
        </pc:picChg>
        <pc:picChg chg="add mod modCrop">
          <ac:chgData name="Brady Hine" userId="0f73625f626f0fef" providerId="LiveId" clId="{6F1D8C51-BEB0-42DB-9167-ED966D8FD3A3}" dt="2022-04-15T16:35:44.196" v="3092"/>
          <ac:picMkLst>
            <pc:docMk/>
            <pc:sldMk cId="1308962291" sldId="317"/>
            <ac:picMk id="17" creationId="{B5310CB8-CECE-4E2F-A2DC-CB5F3577A6AA}"/>
          </ac:picMkLst>
        </pc:picChg>
        <pc:picChg chg="add mod modCrop">
          <ac:chgData name="Brady Hine" userId="0f73625f626f0fef" providerId="LiveId" clId="{6F1D8C51-BEB0-42DB-9167-ED966D8FD3A3}" dt="2022-04-15T16:35:44.196" v="3092"/>
          <ac:picMkLst>
            <pc:docMk/>
            <pc:sldMk cId="1308962291" sldId="317"/>
            <ac:picMk id="19" creationId="{1155E092-5775-4751-8049-496273340374}"/>
          </ac:picMkLst>
        </pc:picChg>
        <pc:picChg chg="add mod modCrop">
          <ac:chgData name="Brady Hine" userId="0f73625f626f0fef" providerId="LiveId" clId="{6F1D8C51-BEB0-42DB-9167-ED966D8FD3A3}" dt="2022-04-15T16:35:44.196" v="3092"/>
          <ac:picMkLst>
            <pc:docMk/>
            <pc:sldMk cId="1308962291" sldId="317"/>
            <ac:picMk id="21" creationId="{B928A427-5F6E-48E1-9D54-5EBED719F352}"/>
          </ac:picMkLst>
        </pc:picChg>
        <pc:picChg chg="add mod modCrop">
          <ac:chgData name="Brady Hine" userId="0f73625f626f0fef" providerId="LiveId" clId="{6F1D8C51-BEB0-42DB-9167-ED966D8FD3A3}" dt="2022-04-15T16:35:44.196" v="3092"/>
          <ac:picMkLst>
            <pc:docMk/>
            <pc:sldMk cId="1308962291" sldId="317"/>
            <ac:picMk id="22" creationId="{BD1B6BDE-2F5D-419D-A568-65F5BFB1B845}"/>
          </ac:picMkLst>
        </pc:picChg>
        <pc:picChg chg="add mod modCrop">
          <ac:chgData name="Brady Hine" userId="0f73625f626f0fef" providerId="LiveId" clId="{6F1D8C51-BEB0-42DB-9167-ED966D8FD3A3}" dt="2022-04-15T16:35:44.196" v="3092"/>
          <ac:picMkLst>
            <pc:docMk/>
            <pc:sldMk cId="1308962291" sldId="317"/>
            <ac:picMk id="23" creationId="{2A35342C-CE24-43BD-8D4D-01EDF1EA2D82}"/>
          </ac:picMkLst>
        </pc:picChg>
        <pc:picChg chg="add mod modCrop">
          <ac:chgData name="Brady Hine" userId="0f73625f626f0fef" providerId="LiveId" clId="{6F1D8C51-BEB0-42DB-9167-ED966D8FD3A3}" dt="2022-04-15T18:02:43.760" v="3806" actId="208"/>
          <ac:picMkLst>
            <pc:docMk/>
            <pc:sldMk cId="1308962291" sldId="317"/>
            <ac:picMk id="24" creationId="{8F761603-F857-4BB2-8668-84A3C6CA617D}"/>
          </ac:picMkLst>
        </pc:picChg>
        <pc:picChg chg="add mod modCrop">
          <ac:chgData name="Brady Hine" userId="0f73625f626f0fef" providerId="LiveId" clId="{6F1D8C51-BEB0-42DB-9167-ED966D8FD3A3}" dt="2022-04-15T16:35:44.196" v="3092"/>
          <ac:picMkLst>
            <pc:docMk/>
            <pc:sldMk cId="1308962291" sldId="317"/>
            <ac:picMk id="25" creationId="{FC90424E-0BCB-4685-AAC3-0ACBFA200E31}"/>
          </ac:picMkLst>
        </pc:picChg>
        <pc:picChg chg="add mod modCrop">
          <ac:chgData name="Brady Hine" userId="0f73625f626f0fef" providerId="LiveId" clId="{6F1D8C51-BEB0-42DB-9167-ED966D8FD3A3}" dt="2022-04-15T18:05:08.635" v="3823" actId="208"/>
          <ac:picMkLst>
            <pc:docMk/>
            <pc:sldMk cId="1308962291" sldId="317"/>
            <ac:picMk id="26" creationId="{1E27416B-7489-4B05-98A1-4CE2B88A5DF5}"/>
          </ac:picMkLst>
        </pc:picChg>
        <pc:picChg chg="add mod modCrop">
          <ac:chgData name="Brady Hine" userId="0f73625f626f0fef" providerId="LiveId" clId="{6F1D8C51-BEB0-42DB-9167-ED966D8FD3A3}" dt="2022-04-15T16:35:44.196" v="3092"/>
          <ac:picMkLst>
            <pc:docMk/>
            <pc:sldMk cId="1308962291" sldId="317"/>
            <ac:picMk id="27" creationId="{DBF072FB-CBD3-4588-8B24-FD626AE43DCB}"/>
          </ac:picMkLst>
        </pc:picChg>
        <pc:picChg chg="add mod modCrop">
          <ac:chgData name="Brady Hine" userId="0f73625f626f0fef" providerId="LiveId" clId="{6F1D8C51-BEB0-42DB-9167-ED966D8FD3A3}" dt="2022-04-15T16:35:44.196" v="3092"/>
          <ac:picMkLst>
            <pc:docMk/>
            <pc:sldMk cId="1308962291" sldId="317"/>
            <ac:picMk id="29" creationId="{E79084EA-DF32-4FB9-8569-0D44E16BF9D4}"/>
          </ac:picMkLst>
        </pc:picChg>
        <pc:picChg chg="add mod modCrop">
          <ac:chgData name="Brady Hine" userId="0f73625f626f0fef" providerId="LiveId" clId="{6F1D8C51-BEB0-42DB-9167-ED966D8FD3A3}" dt="2022-04-15T16:35:44.196" v="3092"/>
          <ac:picMkLst>
            <pc:docMk/>
            <pc:sldMk cId="1308962291" sldId="317"/>
            <ac:picMk id="31" creationId="{DC56FEE8-D1CA-4C5C-990E-A7F7A7207F34}"/>
          </ac:picMkLst>
        </pc:picChg>
        <pc:picChg chg="add mod modCrop">
          <ac:chgData name="Brady Hine" userId="0f73625f626f0fef" providerId="LiveId" clId="{6F1D8C51-BEB0-42DB-9167-ED966D8FD3A3}" dt="2022-04-15T16:35:44.196" v="3092"/>
          <ac:picMkLst>
            <pc:docMk/>
            <pc:sldMk cId="1308962291" sldId="317"/>
            <ac:picMk id="33" creationId="{28916722-EDD8-485B-B5A6-19F217AE9D5B}"/>
          </ac:picMkLst>
        </pc:picChg>
      </pc:sldChg>
      <pc:sldChg chg="addSp modSp new mod">
        <pc:chgData name="Brady Hine" userId="0f73625f626f0fef" providerId="LiveId" clId="{6F1D8C51-BEB0-42DB-9167-ED966D8FD3A3}" dt="2022-04-15T16:35:44.196" v="3092"/>
        <pc:sldMkLst>
          <pc:docMk/>
          <pc:sldMk cId="3901715394" sldId="318"/>
        </pc:sldMkLst>
        <pc:spChg chg="add mod">
          <ac:chgData name="Brady Hine" userId="0f73625f626f0fef" providerId="LiveId" clId="{6F1D8C51-BEB0-42DB-9167-ED966D8FD3A3}" dt="2022-04-15T16:35:44.196" v="3092"/>
          <ac:spMkLst>
            <pc:docMk/>
            <pc:sldMk cId="3901715394" sldId="318"/>
            <ac:spMk id="2" creationId="{8F1F73B0-4184-475E-BF46-39B244874554}"/>
          </ac:spMkLst>
        </pc:spChg>
        <pc:picChg chg="add mod">
          <ac:chgData name="Brady Hine" userId="0f73625f626f0fef" providerId="LiveId" clId="{6F1D8C51-BEB0-42DB-9167-ED966D8FD3A3}" dt="2022-04-15T16:35:44.196" v="3092"/>
          <ac:picMkLst>
            <pc:docMk/>
            <pc:sldMk cId="3901715394" sldId="318"/>
            <ac:picMk id="1026" creationId="{D5EEEB15-FA07-4283-AD44-B6E51E2CBBA1}"/>
          </ac:picMkLst>
        </pc:picChg>
      </pc:sldChg>
      <pc:sldChg chg="addSp delSp modSp new mod delAnim modAnim">
        <pc:chgData name="Brady Hine" userId="0f73625f626f0fef" providerId="LiveId" clId="{6F1D8C51-BEB0-42DB-9167-ED966D8FD3A3}" dt="2022-04-15T18:33:17.409" v="4104" actId="1037"/>
        <pc:sldMkLst>
          <pc:docMk/>
          <pc:sldMk cId="3302534705" sldId="319"/>
        </pc:sldMkLst>
        <pc:spChg chg="del">
          <ac:chgData name="Brady Hine" userId="0f73625f626f0fef" providerId="LiveId" clId="{6F1D8C51-BEB0-42DB-9167-ED966D8FD3A3}" dt="2022-04-15T18:07:35.333" v="3828" actId="478"/>
          <ac:spMkLst>
            <pc:docMk/>
            <pc:sldMk cId="3302534705" sldId="319"/>
            <ac:spMk id="2" creationId="{FD2699B7-8DBD-4FBC-9226-71FFF9745BFE}"/>
          </ac:spMkLst>
        </pc:spChg>
        <pc:spChg chg="del">
          <ac:chgData name="Brady Hine" userId="0f73625f626f0fef" providerId="LiveId" clId="{6F1D8C51-BEB0-42DB-9167-ED966D8FD3A3}" dt="2022-04-15T18:07:37.493" v="3829" actId="478"/>
          <ac:spMkLst>
            <pc:docMk/>
            <pc:sldMk cId="3302534705" sldId="319"/>
            <ac:spMk id="3" creationId="{ED5CF0F6-CC99-468E-AC7A-14C30A0BB8E9}"/>
          </ac:spMkLst>
        </pc:spChg>
        <pc:spChg chg="add del mod">
          <ac:chgData name="Brady Hine" userId="0f73625f626f0fef" providerId="LiveId" clId="{6F1D8C51-BEB0-42DB-9167-ED966D8FD3A3}" dt="2022-04-15T18:30:56.929" v="4051" actId="478"/>
          <ac:spMkLst>
            <pc:docMk/>
            <pc:sldMk cId="3302534705" sldId="319"/>
            <ac:spMk id="4" creationId="{7EF47287-A24E-483D-B3D3-B1225DAB18E6}"/>
          </ac:spMkLst>
        </pc:spChg>
        <pc:spChg chg="add del mod">
          <ac:chgData name="Brady Hine" userId="0f73625f626f0fef" providerId="LiveId" clId="{6F1D8C51-BEB0-42DB-9167-ED966D8FD3A3}" dt="2022-04-15T18:31:05.359" v="4054" actId="478"/>
          <ac:spMkLst>
            <pc:docMk/>
            <pc:sldMk cId="3302534705" sldId="319"/>
            <ac:spMk id="5" creationId="{9043B856-E343-44CC-84A9-7C6C8E770CB8}"/>
          </ac:spMkLst>
        </pc:spChg>
        <pc:spChg chg="add del mod">
          <ac:chgData name="Brady Hine" userId="0f73625f626f0fef" providerId="LiveId" clId="{6F1D8C51-BEB0-42DB-9167-ED966D8FD3A3}" dt="2022-04-15T18:31:17.299" v="4056" actId="478"/>
          <ac:spMkLst>
            <pc:docMk/>
            <pc:sldMk cId="3302534705" sldId="319"/>
            <ac:spMk id="6" creationId="{9EF84D7D-3322-4420-BF36-C3FD48AAAF3A}"/>
          </ac:spMkLst>
        </pc:spChg>
        <pc:spChg chg="add del mod">
          <ac:chgData name="Brady Hine" userId="0f73625f626f0fef" providerId="LiveId" clId="{6F1D8C51-BEB0-42DB-9167-ED966D8FD3A3}" dt="2022-04-15T18:30:54.434" v="4050" actId="478"/>
          <ac:spMkLst>
            <pc:docMk/>
            <pc:sldMk cId="3302534705" sldId="319"/>
            <ac:spMk id="7" creationId="{EE0FACFE-E714-4B09-8BF4-840E2A495E5B}"/>
          </ac:spMkLst>
        </pc:spChg>
        <pc:spChg chg="add del mod">
          <ac:chgData name="Brady Hine" userId="0f73625f626f0fef" providerId="LiveId" clId="{6F1D8C51-BEB0-42DB-9167-ED966D8FD3A3}" dt="2022-04-15T18:31:04.742" v="4053" actId="478"/>
          <ac:spMkLst>
            <pc:docMk/>
            <pc:sldMk cId="3302534705" sldId="319"/>
            <ac:spMk id="8" creationId="{D4EC855E-0501-4388-BF96-47AF3490128B}"/>
          </ac:spMkLst>
        </pc:spChg>
        <pc:spChg chg="add mod">
          <ac:chgData name="Brady Hine" userId="0f73625f626f0fef" providerId="LiveId" clId="{6F1D8C51-BEB0-42DB-9167-ED966D8FD3A3}" dt="2022-04-15T18:31:24.794" v="4068" actId="1038"/>
          <ac:spMkLst>
            <pc:docMk/>
            <pc:sldMk cId="3302534705" sldId="319"/>
            <ac:spMk id="9" creationId="{16F6C658-6B4A-4D70-897C-EAE8E605F518}"/>
          </ac:spMkLst>
        </pc:spChg>
        <pc:spChg chg="add mod">
          <ac:chgData name="Brady Hine" userId="0f73625f626f0fef" providerId="LiveId" clId="{6F1D8C51-BEB0-42DB-9167-ED966D8FD3A3}" dt="2022-04-15T18:31:24.794" v="4068" actId="1038"/>
          <ac:spMkLst>
            <pc:docMk/>
            <pc:sldMk cId="3302534705" sldId="319"/>
            <ac:spMk id="10" creationId="{CC62A4A9-BD56-4C92-842B-D013A86EDB69}"/>
          </ac:spMkLst>
        </pc:spChg>
        <pc:spChg chg="add mod">
          <ac:chgData name="Brady Hine" userId="0f73625f626f0fef" providerId="LiveId" clId="{6F1D8C51-BEB0-42DB-9167-ED966D8FD3A3}" dt="2022-04-15T18:31:24.794" v="4068" actId="1038"/>
          <ac:spMkLst>
            <pc:docMk/>
            <pc:sldMk cId="3302534705" sldId="319"/>
            <ac:spMk id="11" creationId="{66FE4B5C-DACA-42FA-A155-9C9DB70FFBD2}"/>
          </ac:spMkLst>
        </pc:spChg>
        <pc:spChg chg="add mod">
          <ac:chgData name="Brady Hine" userId="0f73625f626f0fef" providerId="LiveId" clId="{6F1D8C51-BEB0-42DB-9167-ED966D8FD3A3}" dt="2022-04-15T18:32:07.872" v="4072" actId="1076"/>
          <ac:spMkLst>
            <pc:docMk/>
            <pc:sldMk cId="3302534705" sldId="319"/>
            <ac:spMk id="30" creationId="{21ECADB8-F81E-4A7F-A40C-E5236F183DF0}"/>
          </ac:spMkLst>
        </pc:spChg>
        <pc:spChg chg="add mod">
          <ac:chgData name="Brady Hine" userId="0f73625f626f0fef" providerId="LiveId" clId="{6F1D8C51-BEB0-42DB-9167-ED966D8FD3A3}" dt="2022-04-15T18:33:10.191" v="4093" actId="1037"/>
          <ac:spMkLst>
            <pc:docMk/>
            <pc:sldMk cId="3302534705" sldId="319"/>
            <ac:spMk id="31" creationId="{3B4DB639-B7D0-45F3-999A-04D6E41F8FAE}"/>
          </ac:spMkLst>
        </pc:spChg>
        <pc:spChg chg="add mod">
          <ac:chgData name="Brady Hine" userId="0f73625f626f0fef" providerId="LiveId" clId="{6F1D8C51-BEB0-42DB-9167-ED966D8FD3A3}" dt="2022-04-15T18:33:17.409" v="4104" actId="1037"/>
          <ac:spMkLst>
            <pc:docMk/>
            <pc:sldMk cId="3302534705" sldId="319"/>
            <ac:spMk id="32" creationId="{FAFDADA7-3C85-442D-BB10-B3B5765288DA}"/>
          </ac:spMkLst>
        </pc:spChg>
        <pc:picChg chg="add mod modCrop">
          <ac:chgData name="Brady Hine" userId="0f73625f626f0fef" providerId="LiveId" clId="{6F1D8C51-BEB0-42DB-9167-ED966D8FD3A3}" dt="2022-04-15T18:33:10.191" v="4093" actId="1037"/>
          <ac:picMkLst>
            <pc:docMk/>
            <pc:sldMk cId="3302534705" sldId="319"/>
            <ac:picMk id="13" creationId="{4ED0CA8E-016C-4A1B-83A3-C8B5CD0B6340}"/>
          </ac:picMkLst>
        </pc:picChg>
        <pc:picChg chg="add mod modCrop">
          <ac:chgData name="Brady Hine" userId="0f73625f626f0fef" providerId="LiveId" clId="{6F1D8C51-BEB0-42DB-9167-ED966D8FD3A3}" dt="2022-04-15T18:33:17.409" v="4104" actId="1037"/>
          <ac:picMkLst>
            <pc:docMk/>
            <pc:sldMk cId="3302534705" sldId="319"/>
            <ac:picMk id="15" creationId="{8C092BEF-D92A-4988-9425-E6E19EEBA3E2}"/>
          </ac:picMkLst>
        </pc:picChg>
        <pc:picChg chg="add mod modCrop">
          <ac:chgData name="Brady Hine" userId="0f73625f626f0fef" providerId="LiveId" clId="{6F1D8C51-BEB0-42DB-9167-ED966D8FD3A3}" dt="2022-04-15T18:30:23.702" v="4042" actId="1035"/>
          <ac:picMkLst>
            <pc:docMk/>
            <pc:sldMk cId="3302534705" sldId="319"/>
            <ac:picMk id="17" creationId="{D7868220-3901-4C07-9B06-FCC53F1C5101}"/>
          </ac:picMkLst>
        </pc:picChg>
        <pc:picChg chg="add mod modCrop">
          <ac:chgData name="Brady Hine" userId="0f73625f626f0fef" providerId="LiveId" clId="{6F1D8C51-BEB0-42DB-9167-ED966D8FD3A3}" dt="2022-04-15T18:30:34.110" v="4045" actId="1036"/>
          <ac:picMkLst>
            <pc:docMk/>
            <pc:sldMk cId="3302534705" sldId="319"/>
            <ac:picMk id="19" creationId="{145311D1-7E3D-4B28-96FE-552E3ACD7DF7}"/>
          </ac:picMkLst>
        </pc:picChg>
        <pc:picChg chg="add mod modCrop">
          <ac:chgData name="Brady Hine" userId="0f73625f626f0fef" providerId="LiveId" clId="{6F1D8C51-BEB0-42DB-9167-ED966D8FD3A3}" dt="2022-04-15T18:30:37.171" v="4046" actId="1036"/>
          <ac:picMkLst>
            <pc:docMk/>
            <pc:sldMk cId="3302534705" sldId="319"/>
            <ac:picMk id="21" creationId="{0437A9A6-20A0-4246-95BC-BC1CF527B6BD}"/>
          </ac:picMkLst>
        </pc:picChg>
        <pc:picChg chg="add mod modCrop">
          <ac:chgData name="Brady Hine" userId="0f73625f626f0fef" providerId="LiveId" clId="{6F1D8C51-BEB0-42DB-9167-ED966D8FD3A3}" dt="2022-04-15T18:33:10.191" v="4093" actId="1037"/>
          <ac:picMkLst>
            <pc:docMk/>
            <pc:sldMk cId="3302534705" sldId="319"/>
            <ac:picMk id="23" creationId="{BBA23E6F-F30A-464D-991F-58098F7A6D87}"/>
          </ac:picMkLst>
        </pc:picChg>
        <pc:picChg chg="add mod modCrop">
          <ac:chgData name="Brady Hine" userId="0f73625f626f0fef" providerId="LiveId" clId="{6F1D8C51-BEB0-42DB-9167-ED966D8FD3A3}" dt="2022-04-15T18:33:17.409" v="4104" actId="1037"/>
          <ac:picMkLst>
            <pc:docMk/>
            <pc:sldMk cId="3302534705" sldId="319"/>
            <ac:picMk id="25" creationId="{BCFD9FE7-D220-4861-9899-86967BD74B65}"/>
          </ac:picMkLst>
        </pc:picChg>
        <pc:picChg chg="add mod modCrop">
          <ac:chgData name="Brady Hine" userId="0f73625f626f0fef" providerId="LiveId" clId="{6F1D8C51-BEB0-42DB-9167-ED966D8FD3A3}" dt="2022-04-15T18:33:10.191" v="4093" actId="1037"/>
          <ac:picMkLst>
            <pc:docMk/>
            <pc:sldMk cId="3302534705" sldId="319"/>
            <ac:picMk id="27" creationId="{27EAA702-91A4-4FD4-BCAE-3E3AA5DD362D}"/>
          </ac:picMkLst>
        </pc:picChg>
        <pc:picChg chg="add mod modCrop">
          <ac:chgData name="Brady Hine" userId="0f73625f626f0fef" providerId="LiveId" clId="{6F1D8C51-BEB0-42DB-9167-ED966D8FD3A3}" dt="2022-04-15T18:33:17.409" v="4104" actId="1037"/>
          <ac:picMkLst>
            <pc:docMk/>
            <pc:sldMk cId="3302534705" sldId="319"/>
            <ac:picMk id="29" creationId="{6FE7969D-B2B4-4F18-8DAD-B6A6F95BB419}"/>
          </ac:picMkLst>
        </pc:picChg>
      </pc:sldChg>
      <pc:sldMasterChg chg="modSp modSldLayout">
        <pc:chgData name="Brady Hine" userId="0f73625f626f0fef" providerId="LiveId" clId="{6F1D8C51-BEB0-42DB-9167-ED966D8FD3A3}" dt="2022-04-15T16:35:44.196" v="3092"/>
        <pc:sldMasterMkLst>
          <pc:docMk/>
          <pc:sldMasterMk cId="766610143" sldId="2147483648"/>
        </pc:sldMasterMkLst>
        <pc:spChg chg="mod">
          <ac:chgData name="Brady Hine" userId="0f73625f626f0fef" providerId="LiveId" clId="{6F1D8C51-BEB0-42DB-9167-ED966D8FD3A3}" dt="2022-04-15T16:35:44.196" v="3092"/>
          <ac:spMkLst>
            <pc:docMk/>
            <pc:sldMasterMk cId="766610143" sldId="2147483648"/>
            <ac:spMk id="2" creationId="{EA69355D-288F-4758-AF19-4520F1017AD0}"/>
          </ac:spMkLst>
        </pc:spChg>
        <pc:spChg chg="mod">
          <ac:chgData name="Brady Hine" userId="0f73625f626f0fef" providerId="LiveId" clId="{6F1D8C51-BEB0-42DB-9167-ED966D8FD3A3}" dt="2022-04-15T16:35:44.196" v="3092"/>
          <ac:spMkLst>
            <pc:docMk/>
            <pc:sldMasterMk cId="766610143" sldId="2147483648"/>
            <ac:spMk id="3" creationId="{2A81D6C8-0893-49C6-98EA-A0D31F136881}"/>
          </ac:spMkLst>
        </pc:spChg>
        <pc:spChg chg="mod">
          <ac:chgData name="Brady Hine" userId="0f73625f626f0fef" providerId="LiveId" clId="{6F1D8C51-BEB0-42DB-9167-ED966D8FD3A3}" dt="2022-04-15T16:35:44.196" v="3092"/>
          <ac:spMkLst>
            <pc:docMk/>
            <pc:sldMasterMk cId="766610143" sldId="2147483648"/>
            <ac:spMk id="4" creationId="{2EAE69BF-322C-429F-BD35-963FDB4C9471}"/>
          </ac:spMkLst>
        </pc:spChg>
        <pc:spChg chg="mod">
          <ac:chgData name="Brady Hine" userId="0f73625f626f0fef" providerId="LiveId" clId="{6F1D8C51-BEB0-42DB-9167-ED966D8FD3A3}" dt="2022-04-15T16:35:44.196" v="3092"/>
          <ac:spMkLst>
            <pc:docMk/>
            <pc:sldMasterMk cId="766610143" sldId="2147483648"/>
            <ac:spMk id="5" creationId="{F962476D-8985-48DC-95FB-01624A5CE505}"/>
          </ac:spMkLst>
        </pc:spChg>
        <pc:spChg chg="mod">
          <ac:chgData name="Brady Hine" userId="0f73625f626f0fef" providerId="LiveId" clId="{6F1D8C51-BEB0-42DB-9167-ED966D8FD3A3}" dt="2022-04-15T16:35:44.196" v="3092"/>
          <ac:spMkLst>
            <pc:docMk/>
            <pc:sldMasterMk cId="766610143" sldId="2147483648"/>
            <ac:spMk id="6" creationId="{E77E1DA8-0006-4D97-B87F-C14B50923B0C}"/>
          </ac:spMkLst>
        </pc:spChg>
        <pc:sldLayoutChg chg="modSp">
          <pc:chgData name="Brady Hine" userId="0f73625f626f0fef" providerId="LiveId" clId="{6F1D8C51-BEB0-42DB-9167-ED966D8FD3A3}" dt="2022-04-15T16:35:44.196" v="3092"/>
          <pc:sldLayoutMkLst>
            <pc:docMk/>
            <pc:sldMasterMk cId="766610143" sldId="2147483648"/>
            <pc:sldLayoutMk cId="2583226572" sldId="2147483649"/>
          </pc:sldLayoutMkLst>
          <pc:spChg chg="mod">
            <ac:chgData name="Brady Hine" userId="0f73625f626f0fef" providerId="LiveId" clId="{6F1D8C51-BEB0-42DB-9167-ED966D8FD3A3}" dt="2022-04-15T16:35:44.196" v="3092"/>
            <ac:spMkLst>
              <pc:docMk/>
              <pc:sldMasterMk cId="766610143" sldId="2147483648"/>
              <pc:sldLayoutMk cId="2583226572" sldId="2147483649"/>
              <ac:spMk id="2" creationId="{EE305DC6-9925-4221-B95F-BB9F1B001008}"/>
            </ac:spMkLst>
          </pc:spChg>
          <pc:spChg chg="mod">
            <ac:chgData name="Brady Hine" userId="0f73625f626f0fef" providerId="LiveId" clId="{6F1D8C51-BEB0-42DB-9167-ED966D8FD3A3}" dt="2022-04-15T16:35:44.196" v="3092"/>
            <ac:spMkLst>
              <pc:docMk/>
              <pc:sldMasterMk cId="766610143" sldId="2147483648"/>
              <pc:sldLayoutMk cId="2583226572" sldId="2147483649"/>
              <ac:spMk id="3" creationId="{C2A51FAD-4A2A-4CBE-964A-7B759764A8A5}"/>
            </ac:spMkLst>
          </pc:spChg>
        </pc:sldLayoutChg>
        <pc:sldLayoutChg chg="modSp">
          <pc:chgData name="Brady Hine" userId="0f73625f626f0fef" providerId="LiveId" clId="{6F1D8C51-BEB0-42DB-9167-ED966D8FD3A3}" dt="2022-04-15T16:35:44.196" v="3092"/>
          <pc:sldLayoutMkLst>
            <pc:docMk/>
            <pc:sldMasterMk cId="766610143" sldId="2147483648"/>
            <pc:sldLayoutMk cId="2858906096" sldId="2147483651"/>
          </pc:sldLayoutMkLst>
          <pc:spChg chg="mod">
            <ac:chgData name="Brady Hine" userId="0f73625f626f0fef" providerId="LiveId" clId="{6F1D8C51-BEB0-42DB-9167-ED966D8FD3A3}" dt="2022-04-15T16:35:44.196" v="3092"/>
            <ac:spMkLst>
              <pc:docMk/>
              <pc:sldMasterMk cId="766610143" sldId="2147483648"/>
              <pc:sldLayoutMk cId="2858906096" sldId="2147483651"/>
              <ac:spMk id="2" creationId="{0723D1F3-F179-4580-9E54-194B0A30D839}"/>
            </ac:spMkLst>
          </pc:spChg>
          <pc:spChg chg="mod">
            <ac:chgData name="Brady Hine" userId="0f73625f626f0fef" providerId="LiveId" clId="{6F1D8C51-BEB0-42DB-9167-ED966D8FD3A3}" dt="2022-04-15T16:35:44.196" v="3092"/>
            <ac:spMkLst>
              <pc:docMk/>
              <pc:sldMasterMk cId="766610143" sldId="2147483648"/>
              <pc:sldLayoutMk cId="2858906096" sldId="2147483651"/>
              <ac:spMk id="3" creationId="{23F3443D-8ED7-4D15-95A4-95D5540D3FB7}"/>
            </ac:spMkLst>
          </pc:spChg>
        </pc:sldLayoutChg>
        <pc:sldLayoutChg chg="modSp">
          <pc:chgData name="Brady Hine" userId="0f73625f626f0fef" providerId="LiveId" clId="{6F1D8C51-BEB0-42DB-9167-ED966D8FD3A3}" dt="2022-04-15T16:35:44.196" v="3092"/>
          <pc:sldLayoutMkLst>
            <pc:docMk/>
            <pc:sldMasterMk cId="766610143" sldId="2147483648"/>
            <pc:sldLayoutMk cId="3706912294" sldId="2147483652"/>
          </pc:sldLayoutMkLst>
          <pc:spChg chg="mod">
            <ac:chgData name="Brady Hine" userId="0f73625f626f0fef" providerId="LiveId" clId="{6F1D8C51-BEB0-42DB-9167-ED966D8FD3A3}" dt="2022-04-15T16:35:44.196" v="3092"/>
            <ac:spMkLst>
              <pc:docMk/>
              <pc:sldMasterMk cId="766610143" sldId="2147483648"/>
              <pc:sldLayoutMk cId="3706912294" sldId="2147483652"/>
              <ac:spMk id="3" creationId="{29175B13-4757-4B42-B7DA-E0D51ED5E695}"/>
            </ac:spMkLst>
          </pc:spChg>
          <pc:spChg chg="mod">
            <ac:chgData name="Brady Hine" userId="0f73625f626f0fef" providerId="LiveId" clId="{6F1D8C51-BEB0-42DB-9167-ED966D8FD3A3}" dt="2022-04-15T16:35:44.196" v="3092"/>
            <ac:spMkLst>
              <pc:docMk/>
              <pc:sldMasterMk cId="766610143" sldId="2147483648"/>
              <pc:sldLayoutMk cId="3706912294" sldId="2147483652"/>
              <ac:spMk id="4" creationId="{62A994F2-9EE5-4276-A00C-0D7983A96F22}"/>
            </ac:spMkLst>
          </pc:spChg>
        </pc:sldLayoutChg>
        <pc:sldLayoutChg chg="modSp">
          <pc:chgData name="Brady Hine" userId="0f73625f626f0fef" providerId="LiveId" clId="{6F1D8C51-BEB0-42DB-9167-ED966D8FD3A3}" dt="2022-04-15T16:35:44.196" v="3092"/>
          <pc:sldLayoutMkLst>
            <pc:docMk/>
            <pc:sldMasterMk cId="766610143" sldId="2147483648"/>
            <pc:sldLayoutMk cId="2621278386" sldId="2147483653"/>
          </pc:sldLayoutMkLst>
          <pc:spChg chg="mod">
            <ac:chgData name="Brady Hine" userId="0f73625f626f0fef" providerId="LiveId" clId="{6F1D8C51-BEB0-42DB-9167-ED966D8FD3A3}" dt="2022-04-15T16:35:44.196" v="3092"/>
            <ac:spMkLst>
              <pc:docMk/>
              <pc:sldMasterMk cId="766610143" sldId="2147483648"/>
              <pc:sldLayoutMk cId="2621278386" sldId="2147483653"/>
              <ac:spMk id="2" creationId="{8B158CDA-016E-4759-8F0D-E02D90C9FEE5}"/>
            </ac:spMkLst>
          </pc:spChg>
          <pc:spChg chg="mod">
            <ac:chgData name="Brady Hine" userId="0f73625f626f0fef" providerId="LiveId" clId="{6F1D8C51-BEB0-42DB-9167-ED966D8FD3A3}" dt="2022-04-15T16:35:44.196" v="3092"/>
            <ac:spMkLst>
              <pc:docMk/>
              <pc:sldMasterMk cId="766610143" sldId="2147483648"/>
              <pc:sldLayoutMk cId="2621278386" sldId="2147483653"/>
              <ac:spMk id="3" creationId="{8D6E29A6-B223-4E85-8DB4-1370F6C49031}"/>
            </ac:spMkLst>
          </pc:spChg>
          <pc:spChg chg="mod">
            <ac:chgData name="Brady Hine" userId="0f73625f626f0fef" providerId="LiveId" clId="{6F1D8C51-BEB0-42DB-9167-ED966D8FD3A3}" dt="2022-04-15T16:35:44.196" v="3092"/>
            <ac:spMkLst>
              <pc:docMk/>
              <pc:sldMasterMk cId="766610143" sldId="2147483648"/>
              <pc:sldLayoutMk cId="2621278386" sldId="2147483653"/>
              <ac:spMk id="4" creationId="{9033B348-8565-412D-B1A9-593861A2083B}"/>
            </ac:spMkLst>
          </pc:spChg>
          <pc:spChg chg="mod">
            <ac:chgData name="Brady Hine" userId="0f73625f626f0fef" providerId="LiveId" clId="{6F1D8C51-BEB0-42DB-9167-ED966D8FD3A3}" dt="2022-04-15T16:35:44.196" v="3092"/>
            <ac:spMkLst>
              <pc:docMk/>
              <pc:sldMasterMk cId="766610143" sldId="2147483648"/>
              <pc:sldLayoutMk cId="2621278386" sldId="2147483653"/>
              <ac:spMk id="5" creationId="{4D1E1263-9ED6-480A-82D9-5BBA4BF68BC1}"/>
            </ac:spMkLst>
          </pc:spChg>
          <pc:spChg chg="mod">
            <ac:chgData name="Brady Hine" userId="0f73625f626f0fef" providerId="LiveId" clId="{6F1D8C51-BEB0-42DB-9167-ED966D8FD3A3}" dt="2022-04-15T16:35:44.196" v="3092"/>
            <ac:spMkLst>
              <pc:docMk/>
              <pc:sldMasterMk cId="766610143" sldId="2147483648"/>
              <pc:sldLayoutMk cId="2621278386" sldId="2147483653"/>
              <ac:spMk id="6" creationId="{F14A6C37-5987-4AAC-9015-D8227C9B22B9}"/>
            </ac:spMkLst>
          </pc:spChg>
        </pc:sldLayoutChg>
        <pc:sldLayoutChg chg="modSp">
          <pc:chgData name="Brady Hine" userId="0f73625f626f0fef" providerId="LiveId" clId="{6F1D8C51-BEB0-42DB-9167-ED966D8FD3A3}" dt="2022-04-15T16:35:44.196" v="3092"/>
          <pc:sldLayoutMkLst>
            <pc:docMk/>
            <pc:sldMasterMk cId="766610143" sldId="2147483648"/>
            <pc:sldLayoutMk cId="4135032292" sldId="2147483656"/>
          </pc:sldLayoutMkLst>
          <pc:spChg chg="mod">
            <ac:chgData name="Brady Hine" userId="0f73625f626f0fef" providerId="LiveId" clId="{6F1D8C51-BEB0-42DB-9167-ED966D8FD3A3}" dt="2022-04-15T16:35:44.196" v="3092"/>
            <ac:spMkLst>
              <pc:docMk/>
              <pc:sldMasterMk cId="766610143" sldId="2147483648"/>
              <pc:sldLayoutMk cId="4135032292" sldId="2147483656"/>
              <ac:spMk id="2" creationId="{93BA7BDA-A00D-46FC-9A9C-E48624B62852}"/>
            </ac:spMkLst>
          </pc:spChg>
          <pc:spChg chg="mod">
            <ac:chgData name="Brady Hine" userId="0f73625f626f0fef" providerId="LiveId" clId="{6F1D8C51-BEB0-42DB-9167-ED966D8FD3A3}" dt="2022-04-15T16:35:44.196" v="3092"/>
            <ac:spMkLst>
              <pc:docMk/>
              <pc:sldMasterMk cId="766610143" sldId="2147483648"/>
              <pc:sldLayoutMk cId="4135032292" sldId="2147483656"/>
              <ac:spMk id="3" creationId="{9C2A5059-C2FE-4928-8D7F-4F2257C83C15}"/>
            </ac:spMkLst>
          </pc:spChg>
          <pc:spChg chg="mod">
            <ac:chgData name="Brady Hine" userId="0f73625f626f0fef" providerId="LiveId" clId="{6F1D8C51-BEB0-42DB-9167-ED966D8FD3A3}" dt="2022-04-15T16:35:44.196" v="3092"/>
            <ac:spMkLst>
              <pc:docMk/>
              <pc:sldMasterMk cId="766610143" sldId="2147483648"/>
              <pc:sldLayoutMk cId="4135032292" sldId="2147483656"/>
              <ac:spMk id="4" creationId="{D128C171-0EBB-4903-B6B1-88FB90079EAC}"/>
            </ac:spMkLst>
          </pc:spChg>
        </pc:sldLayoutChg>
        <pc:sldLayoutChg chg="modSp">
          <pc:chgData name="Brady Hine" userId="0f73625f626f0fef" providerId="LiveId" clId="{6F1D8C51-BEB0-42DB-9167-ED966D8FD3A3}" dt="2022-04-15T16:35:44.196" v="3092"/>
          <pc:sldLayoutMkLst>
            <pc:docMk/>
            <pc:sldMasterMk cId="766610143" sldId="2147483648"/>
            <pc:sldLayoutMk cId="4146223323" sldId="2147483657"/>
          </pc:sldLayoutMkLst>
          <pc:spChg chg="mod">
            <ac:chgData name="Brady Hine" userId="0f73625f626f0fef" providerId="LiveId" clId="{6F1D8C51-BEB0-42DB-9167-ED966D8FD3A3}" dt="2022-04-15T16:35:44.196" v="3092"/>
            <ac:spMkLst>
              <pc:docMk/>
              <pc:sldMasterMk cId="766610143" sldId="2147483648"/>
              <pc:sldLayoutMk cId="4146223323" sldId="2147483657"/>
              <ac:spMk id="2" creationId="{B3B85F16-7D69-40EE-B2B6-12FF57B4F270}"/>
            </ac:spMkLst>
          </pc:spChg>
          <pc:spChg chg="mod">
            <ac:chgData name="Brady Hine" userId="0f73625f626f0fef" providerId="LiveId" clId="{6F1D8C51-BEB0-42DB-9167-ED966D8FD3A3}" dt="2022-04-15T16:35:44.196" v="3092"/>
            <ac:spMkLst>
              <pc:docMk/>
              <pc:sldMasterMk cId="766610143" sldId="2147483648"/>
              <pc:sldLayoutMk cId="4146223323" sldId="2147483657"/>
              <ac:spMk id="3" creationId="{DBDFE92C-C22A-4E9C-A15E-1836D135B5AA}"/>
            </ac:spMkLst>
          </pc:spChg>
          <pc:spChg chg="mod">
            <ac:chgData name="Brady Hine" userId="0f73625f626f0fef" providerId="LiveId" clId="{6F1D8C51-BEB0-42DB-9167-ED966D8FD3A3}" dt="2022-04-15T16:35:44.196" v="3092"/>
            <ac:spMkLst>
              <pc:docMk/>
              <pc:sldMasterMk cId="766610143" sldId="2147483648"/>
              <pc:sldLayoutMk cId="4146223323" sldId="2147483657"/>
              <ac:spMk id="4" creationId="{D51DDCE3-9BF2-457D-B652-BCD1DB139090}"/>
            </ac:spMkLst>
          </pc:spChg>
        </pc:sldLayoutChg>
        <pc:sldLayoutChg chg="modSp">
          <pc:chgData name="Brady Hine" userId="0f73625f626f0fef" providerId="LiveId" clId="{6F1D8C51-BEB0-42DB-9167-ED966D8FD3A3}" dt="2022-04-15T16:35:44.196" v="3092"/>
          <pc:sldLayoutMkLst>
            <pc:docMk/>
            <pc:sldMasterMk cId="766610143" sldId="2147483648"/>
            <pc:sldLayoutMk cId="2328096330" sldId="2147483659"/>
          </pc:sldLayoutMkLst>
          <pc:spChg chg="mod">
            <ac:chgData name="Brady Hine" userId="0f73625f626f0fef" providerId="LiveId" clId="{6F1D8C51-BEB0-42DB-9167-ED966D8FD3A3}" dt="2022-04-15T16:35:44.196" v="3092"/>
            <ac:spMkLst>
              <pc:docMk/>
              <pc:sldMasterMk cId="766610143" sldId="2147483648"/>
              <pc:sldLayoutMk cId="2328096330" sldId="2147483659"/>
              <ac:spMk id="2" creationId="{31BB884C-7418-40C6-8B1E-3E68ABE414D4}"/>
            </ac:spMkLst>
          </pc:spChg>
          <pc:spChg chg="mod">
            <ac:chgData name="Brady Hine" userId="0f73625f626f0fef" providerId="LiveId" clId="{6F1D8C51-BEB0-42DB-9167-ED966D8FD3A3}" dt="2022-04-15T16:35:44.196" v="3092"/>
            <ac:spMkLst>
              <pc:docMk/>
              <pc:sldMasterMk cId="766610143" sldId="2147483648"/>
              <pc:sldLayoutMk cId="2328096330" sldId="2147483659"/>
              <ac:spMk id="3" creationId="{BDC956BA-BCD7-4E9B-87A6-8FCF3E36EABD}"/>
            </ac:spMkLst>
          </pc:spChg>
        </pc:sldLayoutChg>
        <pc:sldLayoutChg chg="modSp">
          <pc:chgData name="Brady Hine" userId="0f73625f626f0fef" providerId="LiveId" clId="{6F1D8C51-BEB0-42DB-9167-ED966D8FD3A3}" dt="2022-04-15T16:35:44.196" v="3092"/>
          <pc:sldLayoutMkLst>
            <pc:docMk/>
            <pc:sldMasterMk cId="766610143" sldId="2147483648"/>
            <pc:sldLayoutMk cId="829454696" sldId="2147483660"/>
          </pc:sldLayoutMkLst>
          <pc:spChg chg="mod">
            <ac:chgData name="Brady Hine" userId="0f73625f626f0fef" providerId="LiveId" clId="{6F1D8C51-BEB0-42DB-9167-ED966D8FD3A3}" dt="2022-04-15T16:35:44.196" v="3092"/>
            <ac:spMkLst>
              <pc:docMk/>
              <pc:sldMasterMk cId="766610143" sldId="2147483648"/>
              <pc:sldLayoutMk cId="829454696" sldId="2147483660"/>
              <ac:spMk id="148" creationId="{00000000-0000-0000-0000-000000000000}"/>
            </ac:spMkLst>
          </pc:spChg>
          <pc:grpChg chg="mod">
            <ac:chgData name="Brady Hine" userId="0f73625f626f0fef" providerId="LiveId" clId="{6F1D8C51-BEB0-42DB-9167-ED966D8FD3A3}" dt="2022-04-15T16:35:44.196" v="3092"/>
            <ac:grpSpMkLst>
              <pc:docMk/>
              <pc:sldMasterMk cId="766610143" sldId="2147483648"/>
              <pc:sldLayoutMk cId="829454696" sldId="2147483660"/>
              <ac:grpSpMk id="145" creationId="{00000000-0000-0000-0000-000000000000}"/>
            </ac:grpSpMkLst>
          </pc:grpChg>
          <pc:picChg chg="mod">
            <ac:chgData name="Brady Hine" userId="0f73625f626f0fef" providerId="LiveId" clId="{6F1D8C51-BEB0-42DB-9167-ED966D8FD3A3}" dt="2022-04-15T16:35:44.196" v="3092"/>
            <ac:picMkLst>
              <pc:docMk/>
              <pc:sldMasterMk cId="766610143" sldId="2147483648"/>
              <pc:sldLayoutMk cId="829454696" sldId="2147483660"/>
              <ac:picMk id="146" creationId="{00000000-0000-0000-0000-000000000000}"/>
            </ac:picMkLst>
          </pc:picChg>
          <pc:picChg chg="mod">
            <ac:chgData name="Brady Hine" userId="0f73625f626f0fef" providerId="LiveId" clId="{6F1D8C51-BEB0-42DB-9167-ED966D8FD3A3}" dt="2022-04-15T16:35:44.196" v="3092"/>
            <ac:picMkLst>
              <pc:docMk/>
              <pc:sldMasterMk cId="766610143" sldId="2147483648"/>
              <pc:sldLayoutMk cId="829454696" sldId="2147483660"/>
              <ac:picMk id="147" creationId="{00000000-0000-0000-0000-000000000000}"/>
            </ac:picMkLst>
          </pc:picChg>
        </pc:sldLayoutChg>
      </pc:sldMasterChg>
      <pc:sldMasterChg chg="modSldLayout">
        <pc:chgData name="Brady Hine" userId="0f73625f626f0fef" providerId="LiveId" clId="{6F1D8C51-BEB0-42DB-9167-ED966D8FD3A3}" dt="2022-04-15T16:35:44.196" v="3092"/>
        <pc:sldMasterMkLst>
          <pc:docMk/>
          <pc:sldMasterMk cId="1377153866" sldId="2147483661"/>
        </pc:sldMasterMkLst>
        <pc:sldLayoutChg chg="addSp">
          <pc:chgData name="Brady Hine" userId="0f73625f626f0fef" providerId="LiveId" clId="{6F1D8C51-BEB0-42DB-9167-ED966D8FD3A3}" dt="2022-04-15T16:35:44.196" v="3092"/>
          <pc:sldLayoutMkLst>
            <pc:docMk/>
            <pc:sldMasterMk cId="1377153866" sldId="2147483661"/>
            <pc:sldLayoutMk cId="1952929565" sldId="2147483673"/>
          </pc:sldLayoutMkLst>
          <pc:grpChg chg="add">
            <ac:chgData name="Brady Hine" userId="0f73625f626f0fef" providerId="LiveId" clId="{6F1D8C51-BEB0-42DB-9167-ED966D8FD3A3}" dt="2022-04-15T16:35:44.196" v="3092"/>
            <ac:grpSpMkLst>
              <pc:docMk/>
              <pc:sldMasterMk cId="1377153866" sldId="2147483661"/>
              <pc:sldLayoutMk cId="1952929565" sldId="2147483673"/>
              <ac:grpSpMk id="145" creationId="{00000000-0000-0000-0000-000000000000}"/>
            </ac:grpSpMkLst>
          </pc:grpChg>
        </pc:sldLayoutChg>
      </pc:sldMasterChg>
    </pc:docChg>
  </pc:docChgLst>
  <pc:docChgLst>
    <pc:chgData name="Brady Hine" userId="0f73625f626f0fef" providerId="LiveId" clId="{D45F762E-2E26-4AB5-A97F-B7814B3B0304}"/>
    <pc:docChg chg="custSel modSld">
      <pc:chgData name="Brady Hine" userId="0f73625f626f0fef" providerId="LiveId" clId="{D45F762E-2E26-4AB5-A97F-B7814B3B0304}" dt="2022-04-11T19:56:39.733" v="1" actId="478"/>
      <pc:docMkLst>
        <pc:docMk/>
      </pc:docMkLst>
      <pc:sldChg chg="delSp mod">
        <pc:chgData name="Brady Hine" userId="0f73625f626f0fef" providerId="LiveId" clId="{D45F762E-2E26-4AB5-A97F-B7814B3B0304}" dt="2022-04-11T19:56:39.733" v="1" actId="478"/>
        <pc:sldMkLst>
          <pc:docMk/>
          <pc:sldMk cId="2051377895" sldId="256"/>
        </pc:sldMkLst>
        <pc:spChg chg="del">
          <ac:chgData name="Brady Hine" userId="0f73625f626f0fef" providerId="LiveId" clId="{D45F762E-2E26-4AB5-A97F-B7814B3B0304}" dt="2022-04-11T19:56:37.696" v="0" actId="478"/>
          <ac:spMkLst>
            <pc:docMk/>
            <pc:sldMk cId="2051377895" sldId="256"/>
            <ac:spMk id="2" creationId="{4669AA87-72D6-427E-B55D-7A17B2691C71}"/>
          </ac:spMkLst>
        </pc:spChg>
        <pc:spChg chg="del">
          <ac:chgData name="Brady Hine" userId="0f73625f626f0fef" providerId="LiveId" clId="{D45F762E-2E26-4AB5-A97F-B7814B3B0304}" dt="2022-04-11T19:56:39.733" v="1" actId="478"/>
          <ac:spMkLst>
            <pc:docMk/>
            <pc:sldMk cId="2051377895" sldId="256"/>
            <ac:spMk id="3" creationId="{E1205BF5-D292-4FA2-BAAE-4F3B3E6FBD7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0f73625f626f0fef/Documents/Fifth%20Year-DESKTOP-P7DLT30/Ghosh%20Lab/Migration%200325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f73625f626f0fef/Documents/Fifth%20Year-DESKTOP-P7DLT30/Ghosh%20Lab/Migration%2003252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t>
            </a:r>
            <a:r>
              <a:rPr lang="en-US" baseline="0"/>
              <a:t> Wound Closure 11 Hours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032522.xlsx]Sheet1'!$F$16</c:f>
              <c:numCache>
                <c:formatCode>General</c:formatCode>
                <c:ptCount val="1"/>
                <c:pt idx="0">
                  <c:v>100</c:v>
                </c:pt>
              </c:numCache>
            </c:numRef>
          </c:val>
          <c:extLst>
            <c:ext xmlns:c16="http://schemas.microsoft.com/office/drawing/2014/chart" uri="{C3380CC4-5D6E-409C-BE32-E72D297353CC}">
              <c16:uniqueId val="{00000000-B6AD-4A44-8AEE-6B21F53BC811}"/>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8.0339999999999989"/>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032522.xlsx]Sheet1'!$F$18</c:f>
              <c:numCache>
                <c:formatCode>General</c:formatCode>
                <c:ptCount val="1"/>
                <c:pt idx="0">
                  <c:v>23.06634356789105</c:v>
                </c:pt>
              </c:numCache>
            </c:numRef>
          </c:val>
          <c:extLst>
            <c:ext xmlns:c16="http://schemas.microsoft.com/office/drawing/2014/chart" uri="{C3380CC4-5D6E-409C-BE32-E72D297353CC}">
              <c16:uniqueId val="{00000001-B6AD-4A44-8AEE-6B21F53BC811}"/>
            </c:ext>
          </c:extLst>
        </c:ser>
        <c:ser>
          <c:idx val="1"/>
          <c:order val="2"/>
          <c:tx>
            <c:strRef>
              <c:f>'[Migration 032522.xlsx]Sheet1'!$E$17</c:f>
              <c:strCache>
                <c:ptCount val="1"/>
                <c:pt idx="0">
                  <c:v>GSK</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B6AD-4A44-8AEE-6B21F53BC811}"/>
              </c:ext>
            </c:extLst>
          </c:dPt>
          <c:errBars>
            <c:errBarType val="both"/>
            <c:errValType val="fixedVal"/>
            <c:noEndCap val="0"/>
            <c:val val="2.8559999999999994"/>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032522.xlsx]Sheet1'!$F$17</c:f>
              <c:numCache>
                <c:formatCode>General</c:formatCode>
                <c:ptCount val="1"/>
                <c:pt idx="0">
                  <c:v>17.260517075349163</c:v>
                </c:pt>
              </c:numCache>
            </c:numRef>
          </c:val>
          <c:extLst>
            <c:ext xmlns:c16="http://schemas.microsoft.com/office/drawing/2014/chart" uri="{C3380CC4-5D6E-409C-BE32-E72D297353CC}">
              <c16:uniqueId val="{00000004-B6AD-4A44-8AEE-6B21F53BC811}"/>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t>
            </a:r>
            <a:r>
              <a:rPr lang="en-US" baseline="0"/>
              <a:t> Wound Closure 24 hours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'[Migration 032522.xlsx]Sheet1'!$E$16</c:f>
              <c:strCache>
                <c:ptCount val="1"/>
                <c:pt idx="0">
                  <c:v>Control</c:v>
                </c:pt>
              </c:strCache>
            </c:strRef>
          </c:tx>
          <c:spPr>
            <a:solidFill>
              <a:schemeClr val="accent1"/>
            </a:solidFill>
            <a:ln>
              <a:noFill/>
            </a:ln>
            <a:effectLst/>
          </c:spPr>
          <c:invertIfNegative val="0"/>
          <c:errBars>
            <c:errBarType val="both"/>
            <c:errValType val="fixedVal"/>
            <c:noEndCap val="0"/>
            <c:val val="0"/>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032522.xlsx]Sheet1'!$H$16</c:f>
              <c:numCache>
                <c:formatCode>General</c:formatCode>
                <c:ptCount val="1"/>
                <c:pt idx="0">
                  <c:v>100</c:v>
                </c:pt>
              </c:numCache>
            </c:numRef>
          </c:val>
          <c:extLst>
            <c:ext xmlns:c16="http://schemas.microsoft.com/office/drawing/2014/chart" uri="{C3380CC4-5D6E-409C-BE32-E72D297353CC}">
              <c16:uniqueId val="{00000000-5AB6-4062-9AA7-7F32CC79A246}"/>
            </c:ext>
          </c:extLst>
        </c:ser>
        <c:ser>
          <c:idx val="2"/>
          <c:order val="1"/>
          <c:tx>
            <c:strRef>
              <c:f>'[Migration 032522.xlsx]Sheet1'!$E$18</c:f>
              <c:strCache>
                <c:ptCount val="1"/>
                <c:pt idx="0">
                  <c:v>TSA</c:v>
                </c:pt>
              </c:strCache>
            </c:strRef>
          </c:tx>
          <c:spPr>
            <a:solidFill>
              <a:schemeClr val="accent3"/>
            </a:solidFill>
            <a:ln>
              <a:noFill/>
            </a:ln>
            <a:effectLst/>
          </c:spPr>
          <c:invertIfNegative val="0"/>
          <c:errBars>
            <c:errBarType val="both"/>
            <c:errValType val="fixedVal"/>
            <c:noEndCap val="0"/>
            <c:val val="10.62"/>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032522.xlsx]Sheet1'!$H$18</c:f>
              <c:numCache>
                <c:formatCode>General</c:formatCode>
                <c:ptCount val="1"/>
                <c:pt idx="0">
                  <c:v>30.306622057193778</c:v>
                </c:pt>
              </c:numCache>
            </c:numRef>
          </c:val>
          <c:extLst>
            <c:ext xmlns:c16="http://schemas.microsoft.com/office/drawing/2014/chart" uri="{C3380CC4-5D6E-409C-BE32-E72D297353CC}">
              <c16:uniqueId val="{00000001-5AB6-4062-9AA7-7F32CC79A246}"/>
            </c:ext>
          </c:extLst>
        </c:ser>
        <c:ser>
          <c:idx val="1"/>
          <c:order val="2"/>
          <c:tx>
            <c:strRef>
              <c:f>'[Migration 032522.xlsx]Sheet1'!$E$17</c:f>
              <c:strCache>
                <c:ptCount val="1"/>
                <c:pt idx="0">
                  <c:v>GSK</c:v>
                </c:pt>
              </c:strCache>
            </c:strRef>
          </c:tx>
          <c:spPr>
            <a:solidFill>
              <a:schemeClr val="accent2"/>
            </a:solidFill>
            <a:ln>
              <a:noFill/>
            </a:ln>
            <a:effectLst/>
          </c:spPr>
          <c:invertIfNegative val="0"/>
          <c:errBars>
            <c:errBarType val="both"/>
            <c:errValType val="fixedVal"/>
            <c:noEndCap val="0"/>
            <c:val val="19.919999999999998"/>
            <c:spPr>
              <a:noFill/>
              <a:ln w="25400" cap="flat" cmpd="sng" algn="ctr">
                <a:solidFill>
                  <a:schemeClr val="tx1">
                    <a:lumMod val="65000"/>
                    <a:lumOff val="35000"/>
                  </a:schemeClr>
                </a:solidFill>
                <a:round/>
              </a:ln>
              <a:effectLst/>
            </c:spPr>
          </c:errBars>
          <c:cat>
            <c:numRef>
              <c:f>'[Migration 032522.xlsx]Sheet1'!$E$14</c:f>
              <c:numCache>
                <c:formatCode>General</c:formatCode>
                <c:ptCount val="1"/>
              </c:numCache>
            </c:numRef>
          </c:cat>
          <c:val>
            <c:numRef>
              <c:f>'[Migration 032522.xlsx]Sheet1'!$H$17</c:f>
              <c:numCache>
                <c:formatCode>General</c:formatCode>
                <c:ptCount val="1"/>
                <c:pt idx="0">
                  <c:v>28.669819380104059</c:v>
                </c:pt>
              </c:numCache>
            </c:numRef>
          </c:val>
          <c:extLst>
            <c:ext xmlns:c16="http://schemas.microsoft.com/office/drawing/2014/chart" uri="{C3380CC4-5D6E-409C-BE32-E72D297353CC}">
              <c16:uniqueId val="{00000002-5AB6-4062-9AA7-7F32CC79A246}"/>
            </c:ext>
          </c:extLst>
        </c:ser>
        <c:dLbls>
          <c:showLegendKey val="0"/>
          <c:showVal val="0"/>
          <c:showCatName val="0"/>
          <c:showSerName val="0"/>
          <c:showPercent val="0"/>
          <c:showBubbleSize val="0"/>
        </c:dLbls>
        <c:gapWidth val="219"/>
        <c:overlap val="-27"/>
        <c:axId val="1260146959"/>
        <c:axId val="1260148207"/>
      </c:barChart>
      <c:catAx>
        <c:axId val="126014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8207"/>
        <c:crosses val="autoZero"/>
        <c:auto val="1"/>
        <c:lblAlgn val="ctr"/>
        <c:lblOffset val="100"/>
        <c:noMultiLvlLbl val="0"/>
      </c:catAx>
      <c:valAx>
        <c:axId val="126014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014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86D39-06E1-41F3-ADA7-AEA3C1035659}"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F1B0-774E-46E4-9028-EF0B479507B3}" type="slidenum">
              <a:rPr lang="en-US" smtClean="0"/>
              <a:t>‹#›</a:t>
            </a:fld>
            <a:endParaRPr lang="en-US"/>
          </a:p>
        </p:txBody>
      </p:sp>
    </p:spTree>
    <p:extLst>
      <p:ext uri="{BB962C8B-B14F-4D97-AF65-F5344CB8AC3E}">
        <p14:creationId xmlns:p14="http://schemas.microsoft.com/office/powerpoint/2010/main" val="36977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Those images are then shown here starting with the control group on the top and the Y27 treatment group at the bottom. The left column shows immediately after the scratch application, the middle at four hours after the scratch, and the right at 21 hours after the scratch. Comparing these two groups we can see noticeably less migration with the Y27 treatment which was expected for validating the setup as Y27 is a blocker of actomyosin contraction. This group then shows the GSK treatment which appears to have increased the rate of migration compared to the control from a visual analysis which is really exciting. This is especially clear in the four-hour timepoints but even with the 21-hour timepoints you can faintly see an outline of the original scratch in some spots of the control where the same can’t be said for the GSK group. Lastly, here we see the TSA group which exhibited a large decrease in migration compared to the control with the amount of migration being even lower than that seen with blocking actomyosin contraction. These images show just one well per treatment group, but the same trends were seen in the other wells too.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701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5DC6-9925-4221-B95F-BB9F1B0010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A51FAD-4A2A-4CBE-964A-7B759764A8A5}"/>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1F8283-F205-4793-92A7-89D3F69B105B}"/>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46BBEFA4-39F3-4C4A-8C94-9D62DB92D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D055D-FFA0-4EDF-8A3C-9FC8BAEA6E0A}"/>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2583226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1F01-8341-4580-83AC-FAF5A48C2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87732-5D3D-458E-A268-FBC6CF021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D8F5C-20C0-4EE7-9062-04D0A19DB80F}"/>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30ED5DA8-0859-4C27-BB84-4D4F48867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4CE93-FF91-4EE4-BBD4-E0714D08FAAA}"/>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408087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BB884C-7418-40C6-8B1E-3E68ABE414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C956BA-BCD7-4E9B-87A6-8FCF3E36EA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4A8BA-CB65-42C4-9617-323A685E386F}"/>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F28DD9C5-9B88-4EEE-AB62-6A3F4FE35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D2543-001C-4CF4-8076-BA76BBAC9AC5}"/>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2328096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6220262"/>
            <a:ext cx="12192000" cy="637738"/>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1409046" y="6333134"/>
            <a:ext cx="731647" cy="524912"/>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588"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294546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3B05-FF2D-4423-9F37-EEF0A5CC0F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0F8A7-8518-4F26-993B-E169D9053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5645C-C90B-48A5-92F2-C9D254CC5541}"/>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FCBA653F-3525-4BBF-8412-39A7864C8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FE4AA-5CB9-4377-9B69-E89B15508193}"/>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1430033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D1F3-F179-4580-9E54-194B0A30D83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3443D-8ED7-4D15-95A4-95D5540D3FB7}"/>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1770B-CD0D-4816-B5FE-BA3AF4F5A56E}"/>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353AF48A-457B-4B31-858C-2ACD2D7A3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3B606-0848-4FFC-8FFF-0493F8DB3CCE}"/>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285890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D29E-9D70-49A4-B841-95C689F6A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75B13-4757-4B42-B7DA-E0D51ED5E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994F2-9EE5-4276-A00C-0D7983A96F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A8610E-CD40-4C77-93E3-231D468FD27D}"/>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6" name="Footer Placeholder 5">
            <a:extLst>
              <a:ext uri="{FF2B5EF4-FFF2-40B4-BE49-F238E27FC236}">
                <a16:creationId xmlns:a16="http://schemas.microsoft.com/office/drawing/2014/main" id="{1A89EEC9-1991-44CA-9075-DFBC987EC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D3D12-E64A-4E8B-AAB9-A492B1EB8758}"/>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370691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8CDA-016E-4759-8F0D-E02D90C9FEE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6E29A6-B223-4E85-8DB4-1370F6C49031}"/>
              </a:ext>
            </a:extLst>
          </p:cNvPr>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33B348-8565-412D-B1A9-593861A208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1E1263-9ED6-480A-82D9-5BBA4BF68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4A6C37-5987-4AAC-9015-D8227C9B22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E1765B-9603-4005-9B9D-CF5692828DBD}"/>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8" name="Footer Placeholder 7">
            <a:extLst>
              <a:ext uri="{FF2B5EF4-FFF2-40B4-BE49-F238E27FC236}">
                <a16:creationId xmlns:a16="http://schemas.microsoft.com/office/drawing/2014/main" id="{1CADAD69-2E64-454B-97AF-97C38A995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78CC78-2C07-411D-AAA9-0880AABED86B}"/>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2621278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7862-20ED-4165-AFCB-75899628A9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58AA83-5FA4-4C86-B9B0-FB06E865E237}"/>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4" name="Footer Placeholder 3">
            <a:extLst>
              <a:ext uri="{FF2B5EF4-FFF2-40B4-BE49-F238E27FC236}">
                <a16:creationId xmlns:a16="http://schemas.microsoft.com/office/drawing/2014/main" id="{C415523A-A369-40E7-8EAD-F5CFC7A0D0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4C2AA8-43A9-4474-95C8-43284FC4605E}"/>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3201000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764A7-9A84-4F5F-AE02-BCB9AADEF146}"/>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3" name="Footer Placeholder 2">
            <a:extLst>
              <a:ext uri="{FF2B5EF4-FFF2-40B4-BE49-F238E27FC236}">
                <a16:creationId xmlns:a16="http://schemas.microsoft.com/office/drawing/2014/main" id="{3AC29772-985A-4DB5-859E-4BB00D5CF6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DA495D-8973-42FD-AA48-48214BDD02F5}"/>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378136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7BDA-A00D-46FC-9A9C-E48624B62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A5059-C2FE-4928-8D7F-4F2257C83C15}"/>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28C171-0EBB-4903-B6B1-88FB90079EAC}"/>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63358-9836-4E3A-8B51-9AAFD7922F58}"/>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6" name="Footer Placeholder 5">
            <a:extLst>
              <a:ext uri="{FF2B5EF4-FFF2-40B4-BE49-F238E27FC236}">
                <a16:creationId xmlns:a16="http://schemas.microsoft.com/office/drawing/2014/main" id="{427834BB-54B3-44F6-8370-663761BC9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13FAE-2F0F-4AFE-B217-466775970772}"/>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413503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5F16-7D69-40EE-B2B6-12FF57B4F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DFE92C-C22A-4E9C-A15E-1836D135B5AA}"/>
              </a:ext>
            </a:extLst>
          </p:cNvPr>
          <p:cNvSpPr>
            <a:spLocks noGrp="1"/>
          </p:cNvSpPr>
          <p:nvPr>
            <p:ph type="pic" idx="1"/>
          </p:nvPr>
        </p:nvSpPr>
        <p:spPr>
          <a:xfrm>
            <a:off x="5183188" y="987427"/>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a:extLst>
              <a:ext uri="{FF2B5EF4-FFF2-40B4-BE49-F238E27FC236}">
                <a16:creationId xmlns:a16="http://schemas.microsoft.com/office/drawing/2014/main" id="{D51DDCE3-9BF2-457D-B652-BCD1DB139090}"/>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69B1A-CCE4-4DA1-B424-F6732995EFB4}"/>
              </a:ext>
            </a:extLst>
          </p:cNvPr>
          <p:cNvSpPr>
            <a:spLocks noGrp="1"/>
          </p:cNvSpPr>
          <p:nvPr>
            <p:ph type="dt" sz="half" idx="10"/>
          </p:nvPr>
        </p:nvSpPr>
        <p:spPr/>
        <p:txBody>
          <a:bodyPr/>
          <a:lstStyle/>
          <a:p>
            <a:fld id="{61A932AE-13FC-449F-853F-9D84B377FE4B}" type="datetimeFigureOut">
              <a:rPr lang="en-US" smtClean="0"/>
              <a:t>4/15/2022</a:t>
            </a:fld>
            <a:endParaRPr lang="en-US"/>
          </a:p>
        </p:txBody>
      </p:sp>
      <p:sp>
        <p:nvSpPr>
          <p:cNvPr id="6" name="Footer Placeholder 5">
            <a:extLst>
              <a:ext uri="{FF2B5EF4-FFF2-40B4-BE49-F238E27FC236}">
                <a16:creationId xmlns:a16="http://schemas.microsoft.com/office/drawing/2014/main" id="{06056A8B-A21E-492E-9DF6-9105FA3BA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B2637-1560-4941-9898-1505F2352DBC}"/>
              </a:ext>
            </a:extLst>
          </p:cNvPr>
          <p:cNvSpPr>
            <a:spLocks noGrp="1"/>
          </p:cNvSpPr>
          <p:nvPr>
            <p:ph type="sldNum" sz="quarter" idx="12"/>
          </p:nvPr>
        </p:nvSpPr>
        <p:spPr/>
        <p:txBody>
          <a:bodyPr/>
          <a:lstStyle/>
          <a:p>
            <a:fld id="{83338C56-D32D-4B8E-B3F5-39DF856DE1DB}" type="slidenum">
              <a:rPr lang="en-US" smtClean="0"/>
              <a:t>‹#›</a:t>
            </a:fld>
            <a:endParaRPr lang="en-US"/>
          </a:p>
        </p:txBody>
      </p:sp>
    </p:spTree>
    <p:extLst>
      <p:ext uri="{BB962C8B-B14F-4D97-AF65-F5344CB8AC3E}">
        <p14:creationId xmlns:p14="http://schemas.microsoft.com/office/powerpoint/2010/main" val="414622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9355D-288F-4758-AF19-4520F1017AD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81D6C8-0893-49C6-98EA-A0D31F136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E69BF-322C-429F-BD35-963FDB4C947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32AE-13FC-449F-853F-9D84B377FE4B}" type="datetimeFigureOut">
              <a:rPr lang="en-US" smtClean="0"/>
              <a:t>4/15/2022</a:t>
            </a:fld>
            <a:endParaRPr lang="en-US"/>
          </a:p>
        </p:txBody>
      </p:sp>
      <p:sp>
        <p:nvSpPr>
          <p:cNvPr id="5" name="Footer Placeholder 4">
            <a:extLst>
              <a:ext uri="{FF2B5EF4-FFF2-40B4-BE49-F238E27FC236}">
                <a16:creationId xmlns:a16="http://schemas.microsoft.com/office/drawing/2014/main" id="{F962476D-8985-48DC-95FB-01624A5CE505}"/>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7E1DA8-0006-4D97-B87F-C14B50923B0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338C56-D32D-4B8E-B3F5-39DF856DE1DB}" type="slidenum">
              <a:rPr lang="en-US" smtClean="0"/>
              <a:t>‹#›</a:t>
            </a:fld>
            <a:endParaRPr lang="en-US"/>
          </a:p>
        </p:txBody>
      </p:sp>
    </p:spTree>
    <p:extLst>
      <p:ext uri="{BB962C8B-B14F-4D97-AF65-F5344CB8AC3E}">
        <p14:creationId xmlns:p14="http://schemas.microsoft.com/office/powerpoint/2010/main" val="766610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tif"/><Relationship Id="rId13" Type="http://schemas.openxmlformats.org/officeDocument/2006/relationships/image" Target="../media/image31.tif"/><Relationship Id="rId3" Type="http://schemas.openxmlformats.org/officeDocument/2006/relationships/image" Target="../media/image21.tif"/><Relationship Id="rId7" Type="http://schemas.openxmlformats.org/officeDocument/2006/relationships/image" Target="../media/image25.tif"/><Relationship Id="rId12" Type="http://schemas.openxmlformats.org/officeDocument/2006/relationships/image" Target="../media/image30.tif"/><Relationship Id="rId2" Type="http://schemas.openxmlformats.org/officeDocument/2006/relationships/image" Target="../media/image20.tif"/><Relationship Id="rId1" Type="http://schemas.openxmlformats.org/officeDocument/2006/relationships/slideLayout" Target="../slideLayouts/slideLayout2.xml"/><Relationship Id="rId6" Type="http://schemas.openxmlformats.org/officeDocument/2006/relationships/image" Target="../media/image24.tif"/><Relationship Id="rId11" Type="http://schemas.openxmlformats.org/officeDocument/2006/relationships/image" Target="../media/image29.tif"/><Relationship Id="rId5" Type="http://schemas.openxmlformats.org/officeDocument/2006/relationships/image" Target="../media/image23.tif"/><Relationship Id="rId10" Type="http://schemas.openxmlformats.org/officeDocument/2006/relationships/image" Target="../media/image28.tif"/><Relationship Id="rId4" Type="http://schemas.openxmlformats.org/officeDocument/2006/relationships/image" Target="../media/image22.tif"/><Relationship Id="rId9" Type="http://schemas.openxmlformats.org/officeDocument/2006/relationships/image" Target="../media/image27.tif"/></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9.tif"/><Relationship Id="rId5" Type="http://schemas.openxmlformats.org/officeDocument/2006/relationships/image" Target="../media/image25.tif"/><Relationship Id="rId10" Type="http://schemas.openxmlformats.org/officeDocument/2006/relationships/image" Target="../media/image37.PNG"/><Relationship Id="rId4" Type="http://schemas.openxmlformats.org/officeDocument/2006/relationships/image" Target="../media/image22.ti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40.tif"/><Relationship Id="rId1" Type="http://schemas.openxmlformats.org/officeDocument/2006/relationships/slideLayout" Target="../slideLayouts/slideLayout6.xml"/><Relationship Id="rId4" Type="http://schemas.openxmlformats.org/officeDocument/2006/relationships/image" Target="../media/image42.ti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 Id="rId14" Type="http://schemas.openxmlformats.org/officeDocument/2006/relationships/image" Target="../media/image59.jpeg"/></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wdp"/><Relationship Id="rId18" Type="http://schemas.openxmlformats.org/officeDocument/2006/relationships/image" Target="../media/image14.tif"/><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1.png"/><Relationship Id="rId17" Type="http://schemas.microsoft.com/office/2007/relationships/hdphoto" Target="../media/hdphoto7.wdp"/><Relationship Id="rId2" Type="http://schemas.openxmlformats.org/officeDocument/2006/relationships/image" Target="../media/image5.png"/><Relationship Id="rId16" Type="http://schemas.openxmlformats.org/officeDocument/2006/relationships/image" Target="../media/image13.png"/><Relationship Id="rId20"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tif"/><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9.tif"/><Relationship Id="rId19" Type="http://schemas.openxmlformats.org/officeDocument/2006/relationships/image" Target="../media/image15.tif"/><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4.tif"/><Relationship Id="rId7" Type="http://schemas.openxmlformats.org/officeDocument/2006/relationships/image" Target="../media/image19.tif"/><Relationship Id="rId2" Type="http://schemas.openxmlformats.org/officeDocument/2006/relationships/image" Target="../media/image15.tif"/><Relationship Id="rId1" Type="http://schemas.openxmlformats.org/officeDocument/2006/relationships/slideLayout" Target="../slideLayouts/slideLayout2.xml"/><Relationship Id="rId6" Type="http://schemas.openxmlformats.org/officeDocument/2006/relationships/image" Target="../media/image16.tif"/><Relationship Id="rId5" Type="http://schemas.openxmlformats.org/officeDocument/2006/relationships/image" Target="../media/image18.tif"/><Relationship Id="rId4" Type="http://schemas.openxmlformats.org/officeDocument/2006/relationships/image" Target="../media/image17.tif"/><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1148-EFF9-411E-BD20-222BD40FD6C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EE329F9-3C9F-4A68-852A-183913D0C954}"/>
              </a:ext>
            </a:extLst>
          </p:cNvPr>
          <p:cNvSpPr>
            <a:spLocks noGrp="1"/>
          </p:cNvSpPr>
          <p:nvPr>
            <p:ph idx="1"/>
          </p:nvPr>
        </p:nvSpPr>
        <p:spPr/>
        <p:txBody>
          <a:bodyPr/>
          <a:lstStyle/>
          <a:p>
            <a:r>
              <a:rPr lang="en-US" dirty="0"/>
              <a:t>Background information</a:t>
            </a:r>
          </a:p>
          <a:p>
            <a:pPr lvl="1"/>
            <a:r>
              <a:rPr lang="en-US" dirty="0"/>
              <a:t>Cell / nuclear structure</a:t>
            </a:r>
          </a:p>
          <a:p>
            <a:pPr lvl="1"/>
            <a:r>
              <a:rPr lang="en-US" dirty="0"/>
              <a:t>Collective cell migration</a:t>
            </a:r>
          </a:p>
          <a:p>
            <a:r>
              <a:rPr lang="en-US" dirty="0"/>
              <a:t>Significance</a:t>
            </a:r>
          </a:p>
          <a:p>
            <a:pPr lvl="1"/>
            <a:r>
              <a:rPr lang="en-US" dirty="0"/>
              <a:t>Tissue engineering</a:t>
            </a:r>
          </a:p>
          <a:p>
            <a:pPr lvl="1"/>
            <a:r>
              <a:rPr lang="en-US" dirty="0"/>
              <a:t>Wound healing</a:t>
            </a:r>
          </a:p>
          <a:p>
            <a:r>
              <a:rPr lang="en-US" dirty="0"/>
              <a:t>Figure(s)</a:t>
            </a:r>
          </a:p>
        </p:txBody>
      </p:sp>
    </p:spTree>
    <p:extLst>
      <p:ext uri="{BB962C8B-B14F-4D97-AF65-F5344CB8AC3E}">
        <p14:creationId xmlns:p14="http://schemas.microsoft.com/office/powerpoint/2010/main" val="377637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nature&#10;&#10;Description automatically generated">
            <a:extLst>
              <a:ext uri="{FF2B5EF4-FFF2-40B4-BE49-F238E27FC236}">
                <a16:creationId xmlns:a16="http://schemas.microsoft.com/office/drawing/2014/main" id="{129FE989-9238-439E-A87A-2C030DFE0198}"/>
              </a:ext>
            </a:extLst>
          </p:cNvPr>
          <p:cNvPicPr>
            <a:picLocks noChangeAspect="1"/>
          </p:cNvPicPr>
          <p:nvPr/>
        </p:nvPicPr>
        <p:blipFill rotWithShape="1">
          <a:blip r:embed="rId2">
            <a:extLst>
              <a:ext uri="{28A0092B-C50C-407E-A947-70E740481C1C}">
                <a14:useLocalDpi xmlns:a14="http://schemas.microsoft.com/office/drawing/2010/main" val="0"/>
              </a:ext>
            </a:extLst>
          </a:blip>
          <a:srcRect t="9560"/>
          <a:stretch/>
        </p:blipFill>
        <p:spPr>
          <a:xfrm>
            <a:off x="487424" y="56511"/>
            <a:ext cx="2795629" cy="2138342"/>
          </a:xfrm>
          <a:prstGeom prst="rect">
            <a:avLst/>
          </a:prstGeom>
        </p:spPr>
      </p:pic>
      <p:pic>
        <p:nvPicPr>
          <p:cNvPr id="7" name="Picture 6" descr="A picture containing toilet, stone&#10;&#10;Description automatically generated">
            <a:extLst>
              <a:ext uri="{FF2B5EF4-FFF2-40B4-BE49-F238E27FC236}">
                <a16:creationId xmlns:a16="http://schemas.microsoft.com/office/drawing/2014/main" id="{2AA35D1F-ED7D-4C1E-8D0A-D568F5DAA62D}"/>
              </a:ext>
            </a:extLst>
          </p:cNvPr>
          <p:cNvPicPr>
            <a:picLocks noChangeAspect="1"/>
          </p:cNvPicPr>
          <p:nvPr/>
        </p:nvPicPr>
        <p:blipFill rotWithShape="1">
          <a:blip r:embed="rId3">
            <a:extLst>
              <a:ext uri="{28A0092B-C50C-407E-A947-70E740481C1C}">
                <a14:useLocalDpi xmlns:a14="http://schemas.microsoft.com/office/drawing/2010/main" val="0"/>
              </a:ext>
            </a:extLst>
          </a:blip>
          <a:srcRect t="9560"/>
          <a:stretch/>
        </p:blipFill>
        <p:spPr>
          <a:xfrm>
            <a:off x="487425" y="2224359"/>
            <a:ext cx="2795629" cy="2138342"/>
          </a:xfrm>
          <a:prstGeom prst="rect">
            <a:avLst/>
          </a:prstGeom>
        </p:spPr>
      </p:pic>
      <p:sp>
        <p:nvSpPr>
          <p:cNvPr id="10" name="Text Box 2">
            <a:extLst>
              <a:ext uri="{FF2B5EF4-FFF2-40B4-BE49-F238E27FC236}">
                <a16:creationId xmlns:a16="http://schemas.microsoft.com/office/drawing/2014/main" id="{64006093-BBAA-4919-966E-EDB5DA2EFDCC}"/>
              </a:ext>
            </a:extLst>
          </p:cNvPr>
          <p:cNvSpPr txBox="1">
            <a:spLocks noChangeArrowheads="1"/>
          </p:cNvSpPr>
          <p:nvPr/>
        </p:nvSpPr>
        <p:spPr bwMode="auto">
          <a:xfrm rot="16200000">
            <a:off x="-609547" y="5316542"/>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a:extLst>
              <a:ext uri="{FF2B5EF4-FFF2-40B4-BE49-F238E27FC236}">
                <a16:creationId xmlns:a16="http://schemas.microsoft.com/office/drawing/2014/main" id="{3E3CE137-654E-4D67-9D05-C459BE095F94}"/>
              </a:ext>
            </a:extLst>
          </p:cNvPr>
          <p:cNvSpPr txBox="1">
            <a:spLocks noChangeArrowheads="1"/>
          </p:cNvSpPr>
          <p:nvPr/>
        </p:nvSpPr>
        <p:spPr bwMode="auto">
          <a:xfrm rot="16200000">
            <a:off x="-252639" y="980846"/>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a:extLst>
              <a:ext uri="{FF2B5EF4-FFF2-40B4-BE49-F238E27FC236}">
                <a16:creationId xmlns:a16="http://schemas.microsoft.com/office/drawing/2014/main" id="{79E0BE26-0139-465E-A028-A023E38E9519}"/>
              </a:ext>
            </a:extLst>
          </p:cNvPr>
          <p:cNvSpPr txBox="1">
            <a:spLocks noChangeArrowheads="1"/>
          </p:cNvSpPr>
          <p:nvPr/>
        </p:nvSpPr>
        <p:spPr bwMode="auto">
          <a:xfrm rot="16200000">
            <a:off x="-280373" y="3284164"/>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a:extLst>
              <a:ext uri="{FF2B5EF4-FFF2-40B4-BE49-F238E27FC236}">
                <a16:creationId xmlns:a16="http://schemas.microsoft.com/office/drawing/2014/main" id="{EDEEA0C0-1968-4E56-A08D-79B6F6DA1C55}"/>
              </a:ext>
            </a:extLst>
          </p:cNvPr>
          <p:cNvSpPr txBox="1">
            <a:spLocks noChangeArrowheads="1"/>
          </p:cNvSpPr>
          <p:nvPr/>
        </p:nvSpPr>
        <p:spPr bwMode="auto">
          <a:xfrm>
            <a:off x="791830" y="6547773"/>
            <a:ext cx="218681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Brightfield 2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descr="A picture containing text&#10;&#10;Description automatically generated">
            <a:extLst>
              <a:ext uri="{FF2B5EF4-FFF2-40B4-BE49-F238E27FC236}">
                <a16:creationId xmlns:a16="http://schemas.microsoft.com/office/drawing/2014/main" id="{37D4181E-FC2F-451F-973D-60A978D68348}"/>
              </a:ext>
            </a:extLst>
          </p:cNvPr>
          <p:cNvPicPr>
            <a:picLocks noChangeAspect="1"/>
          </p:cNvPicPr>
          <p:nvPr/>
        </p:nvPicPr>
        <p:blipFill rotWithShape="1">
          <a:blip r:embed="rId4">
            <a:extLst>
              <a:ext uri="{28A0092B-C50C-407E-A947-70E740481C1C}">
                <a14:useLocalDpi xmlns:a14="http://schemas.microsoft.com/office/drawing/2010/main" val="0"/>
              </a:ext>
            </a:extLst>
          </a:blip>
          <a:srcRect t="9560"/>
          <a:stretch/>
        </p:blipFill>
        <p:spPr>
          <a:xfrm>
            <a:off x="3363650" y="56510"/>
            <a:ext cx="2795629" cy="2138343"/>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B5310CB8-CECE-4E2F-A2DC-CB5F3577A6AA}"/>
              </a:ext>
            </a:extLst>
          </p:cNvPr>
          <p:cNvPicPr>
            <a:picLocks noChangeAspect="1"/>
          </p:cNvPicPr>
          <p:nvPr/>
        </p:nvPicPr>
        <p:blipFill rotWithShape="1">
          <a:blip r:embed="rId5">
            <a:extLst>
              <a:ext uri="{28A0092B-C50C-407E-A947-70E740481C1C}">
                <a14:useLocalDpi xmlns:a14="http://schemas.microsoft.com/office/drawing/2010/main" val="0"/>
              </a:ext>
            </a:extLst>
          </a:blip>
          <a:srcRect t="9560"/>
          <a:stretch/>
        </p:blipFill>
        <p:spPr>
          <a:xfrm>
            <a:off x="6239876" y="56509"/>
            <a:ext cx="2795629" cy="2138343"/>
          </a:xfrm>
          <a:prstGeom prst="rect">
            <a:avLst/>
          </a:prstGeom>
        </p:spPr>
      </p:pic>
      <p:pic>
        <p:nvPicPr>
          <p:cNvPr id="19" name="Picture 18" descr="Background pattern&#10;&#10;Description automatically generated">
            <a:extLst>
              <a:ext uri="{FF2B5EF4-FFF2-40B4-BE49-F238E27FC236}">
                <a16:creationId xmlns:a16="http://schemas.microsoft.com/office/drawing/2014/main" id="{1155E092-5775-4751-8049-496273340374}"/>
              </a:ext>
            </a:extLst>
          </p:cNvPr>
          <p:cNvPicPr>
            <a:picLocks noChangeAspect="1"/>
          </p:cNvPicPr>
          <p:nvPr/>
        </p:nvPicPr>
        <p:blipFill rotWithShape="1">
          <a:blip r:embed="rId6">
            <a:extLst>
              <a:ext uri="{28A0092B-C50C-407E-A947-70E740481C1C}">
                <a14:useLocalDpi xmlns:a14="http://schemas.microsoft.com/office/drawing/2010/main" val="0"/>
              </a:ext>
            </a:extLst>
          </a:blip>
          <a:srcRect t="9363"/>
          <a:stretch/>
        </p:blipFill>
        <p:spPr>
          <a:xfrm>
            <a:off x="9116102" y="56508"/>
            <a:ext cx="2789556" cy="2138343"/>
          </a:xfrm>
          <a:prstGeom prst="rect">
            <a:avLst/>
          </a:prstGeom>
        </p:spPr>
      </p:pic>
      <p:pic>
        <p:nvPicPr>
          <p:cNvPr id="21" name="Picture 20" descr="A picture containing tree&#10;&#10;Description automatically generated">
            <a:extLst>
              <a:ext uri="{FF2B5EF4-FFF2-40B4-BE49-F238E27FC236}">
                <a16:creationId xmlns:a16="http://schemas.microsoft.com/office/drawing/2014/main" id="{B928A427-5F6E-48E1-9D54-5EBED719F352}"/>
              </a:ext>
            </a:extLst>
          </p:cNvPr>
          <p:cNvPicPr>
            <a:picLocks noChangeAspect="1"/>
          </p:cNvPicPr>
          <p:nvPr/>
        </p:nvPicPr>
        <p:blipFill rotWithShape="1">
          <a:blip r:embed="rId7">
            <a:extLst>
              <a:ext uri="{28A0092B-C50C-407E-A947-70E740481C1C}">
                <a14:useLocalDpi xmlns:a14="http://schemas.microsoft.com/office/drawing/2010/main" val="0"/>
              </a:ext>
            </a:extLst>
          </a:blip>
          <a:srcRect t="9363"/>
          <a:stretch/>
        </p:blipFill>
        <p:spPr>
          <a:xfrm>
            <a:off x="3369724" y="2224359"/>
            <a:ext cx="2789556" cy="2138343"/>
          </a:xfrm>
          <a:prstGeom prst="rect">
            <a:avLst/>
          </a:prstGeom>
        </p:spPr>
      </p:pic>
      <p:pic>
        <p:nvPicPr>
          <p:cNvPr id="23" name="Picture 22" descr="A picture containing green&#10;&#10;Description automatically generated">
            <a:extLst>
              <a:ext uri="{FF2B5EF4-FFF2-40B4-BE49-F238E27FC236}">
                <a16:creationId xmlns:a16="http://schemas.microsoft.com/office/drawing/2014/main" id="{2A35342C-CE24-43BD-8D4D-01EDF1EA2D82}"/>
              </a:ext>
            </a:extLst>
          </p:cNvPr>
          <p:cNvPicPr>
            <a:picLocks noChangeAspect="1"/>
          </p:cNvPicPr>
          <p:nvPr/>
        </p:nvPicPr>
        <p:blipFill rotWithShape="1">
          <a:blip r:embed="rId8">
            <a:extLst>
              <a:ext uri="{28A0092B-C50C-407E-A947-70E740481C1C}">
                <a14:useLocalDpi xmlns:a14="http://schemas.microsoft.com/office/drawing/2010/main" val="0"/>
              </a:ext>
            </a:extLst>
          </a:blip>
          <a:srcRect t="9363"/>
          <a:stretch/>
        </p:blipFill>
        <p:spPr>
          <a:xfrm>
            <a:off x="6239876" y="2224359"/>
            <a:ext cx="2789556" cy="2138343"/>
          </a:xfrm>
          <a:prstGeom prst="rect">
            <a:avLst/>
          </a:prstGeom>
        </p:spPr>
      </p:pic>
      <p:pic>
        <p:nvPicPr>
          <p:cNvPr id="25" name="Picture 24" descr="A picture containing green, night sky&#10;&#10;Description automatically generated">
            <a:extLst>
              <a:ext uri="{FF2B5EF4-FFF2-40B4-BE49-F238E27FC236}">
                <a16:creationId xmlns:a16="http://schemas.microsoft.com/office/drawing/2014/main" id="{FC90424E-0BCB-4685-AAC3-0ACBFA200E31}"/>
              </a:ext>
            </a:extLst>
          </p:cNvPr>
          <p:cNvPicPr>
            <a:picLocks noChangeAspect="1"/>
          </p:cNvPicPr>
          <p:nvPr/>
        </p:nvPicPr>
        <p:blipFill rotWithShape="1">
          <a:blip r:embed="rId9">
            <a:extLst>
              <a:ext uri="{28A0092B-C50C-407E-A947-70E740481C1C}">
                <a14:useLocalDpi xmlns:a14="http://schemas.microsoft.com/office/drawing/2010/main" val="0"/>
              </a:ext>
            </a:extLst>
          </a:blip>
          <a:srcRect t="9363"/>
          <a:stretch/>
        </p:blipFill>
        <p:spPr>
          <a:xfrm>
            <a:off x="9116103" y="2224358"/>
            <a:ext cx="2789556" cy="2138343"/>
          </a:xfrm>
          <a:prstGeom prst="rect">
            <a:avLst/>
          </a:prstGeom>
        </p:spPr>
      </p:pic>
      <p:pic>
        <p:nvPicPr>
          <p:cNvPr id="27" name="Picture 26" descr="A picture containing wall, nature, rain&#10;&#10;Description automatically generated">
            <a:extLst>
              <a:ext uri="{FF2B5EF4-FFF2-40B4-BE49-F238E27FC236}">
                <a16:creationId xmlns:a16="http://schemas.microsoft.com/office/drawing/2014/main" id="{DBF072FB-CBD3-4588-8B24-FD626AE43DCB}"/>
              </a:ext>
            </a:extLst>
          </p:cNvPr>
          <p:cNvPicPr>
            <a:picLocks noChangeAspect="1"/>
          </p:cNvPicPr>
          <p:nvPr/>
        </p:nvPicPr>
        <p:blipFill rotWithShape="1">
          <a:blip r:embed="rId10">
            <a:extLst>
              <a:ext uri="{28A0092B-C50C-407E-A947-70E740481C1C}">
                <a14:useLocalDpi xmlns:a14="http://schemas.microsoft.com/office/drawing/2010/main" val="0"/>
              </a:ext>
            </a:extLst>
          </a:blip>
          <a:srcRect t="9363"/>
          <a:stretch/>
        </p:blipFill>
        <p:spPr>
          <a:xfrm>
            <a:off x="493498" y="4392207"/>
            <a:ext cx="2789556" cy="2138343"/>
          </a:xfrm>
          <a:prstGeom prst="rect">
            <a:avLst/>
          </a:prstGeom>
        </p:spPr>
      </p:pic>
      <p:pic>
        <p:nvPicPr>
          <p:cNvPr id="29" name="Picture 28" descr="A picture containing text, electronics&#10;&#10;Description automatically generated">
            <a:extLst>
              <a:ext uri="{FF2B5EF4-FFF2-40B4-BE49-F238E27FC236}">
                <a16:creationId xmlns:a16="http://schemas.microsoft.com/office/drawing/2014/main" id="{E79084EA-DF32-4FB9-8569-0D44E16BF9D4}"/>
              </a:ext>
            </a:extLst>
          </p:cNvPr>
          <p:cNvPicPr>
            <a:picLocks noChangeAspect="1"/>
          </p:cNvPicPr>
          <p:nvPr/>
        </p:nvPicPr>
        <p:blipFill rotWithShape="1">
          <a:blip r:embed="rId11">
            <a:extLst>
              <a:ext uri="{28A0092B-C50C-407E-A947-70E740481C1C}">
                <a14:useLocalDpi xmlns:a14="http://schemas.microsoft.com/office/drawing/2010/main" val="0"/>
              </a:ext>
            </a:extLst>
          </a:blip>
          <a:srcRect t="9363"/>
          <a:stretch/>
        </p:blipFill>
        <p:spPr>
          <a:xfrm>
            <a:off x="3369724" y="4392205"/>
            <a:ext cx="2789556" cy="2138343"/>
          </a:xfrm>
          <a:prstGeom prst="rect">
            <a:avLst/>
          </a:prstGeom>
        </p:spPr>
      </p:pic>
      <p:pic>
        <p:nvPicPr>
          <p:cNvPr id="31" name="Picture 30">
            <a:extLst>
              <a:ext uri="{FF2B5EF4-FFF2-40B4-BE49-F238E27FC236}">
                <a16:creationId xmlns:a16="http://schemas.microsoft.com/office/drawing/2014/main" id="{DC56FEE8-D1CA-4C5C-990E-A7F7A7207F34}"/>
              </a:ext>
            </a:extLst>
          </p:cNvPr>
          <p:cNvPicPr>
            <a:picLocks noChangeAspect="1"/>
          </p:cNvPicPr>
          <p:nvPr/>
        </p:nvPicPr>
        <p:blipFill rotWithShape="1">
          <a:blip r:embed="rId12">
            <a:extLst>
              <a:ext uri="{28A0092B-C50C-407E-A947-70E740481C1C}">
                <a14:useLocalDpi xmlns:a14="http://schemas.microsoft.com/office/drawing/2010/main" val="0"/>
              </a:ext>
            </a:extLst>
          </a:blip>
          <a:srcRect t="9059"/>
          <a:stretch/>
        </p:blipFill>
        <p:spPr>
          <a:xfrm>
            <a:off x="6239876" y="4392205"/>
            <a:ext cx="2780250" cy="2138344"/>
          </a:xfrm>
          <a:prstGeom prst="rect">
            <a:avLst/>
          </a:prstGeom>
        </p:spPr>
      </p:pic>
      <p:pic>
        <p:nvPicPr>
          <p:cNvPr id="33" name="Picture 32">
            <a:extLst>
              <a:ext uri="{FF2B5EF4-FFF2-40B4-BE49-F238E27FC236}">
                <a16:creationId xmlns:a16="http://schemas.microsoft.com/office/drawing/2014/main" id="{28916722-EDD8-485B-B5A6-19F217AE9D5B}"/>
              </a:ext>
            </a:extLst>
          </p:cNvPr>
          <p:cNvPicPr>
            <a:picLocks noChangeAspect="1"/>
          </p:cNvPicPr>
          <p:nvPr/>
        </p:nvPicPr>
        <p:blipFill rotWithShape="1">
          <a:blip r:embed="rId13">
            <a:extLst>
              <a:ext uri="{28A0092B-C50C-407E-A947-70E740481C1C}">
                <a14:useLocalDpi xmlns:a14="http://schemas.microsoft.com/office/drawing/2010/main" val="0"/>
              </a:ext>
            </a:extLst>
          </a:blip>
          <a:srcRect t="9363"/>
          <a:stretch/>
        </p:blipFill>
        <p:spPr>
          <a:xfrm>
            <a:off x="9116103" y="4392204"/>
            <a:ext cx="2789556" cy="2138343"/>
          </a:xfrm>
          <a:prstGeom prst="rect">
            <a:avLst/>
          </a:prstGeom>
        </p:spPr>
      </p:pic>
      <p:sp>
        <p:nvSpPr>
          <p:cNvPr id="34" name="Text Box 2">
            <a:extLst>
              <a:ext uri="{FF2B5EF4-FFF2-40B4-BE49-F238E27FC236}">
                <a16:creationId xmlns:a16="http://schemas.microsoft.com/office/drawing/2014/main" id="{C1BCD947-7587-4CCB-8CC4-714B3A05E0FF}"/>
              </a:ext>
            </a:extLst>
          </p:cNvPr>
          <p:cNvSpPr txBox="1">
            <a:spLocks noChangeArrowheads="1"/>
          </p:cNvSpPr>
          <p:nvPr/>
        </p:nvSpPr>
        <p:spPr bwMode="auto">
          <a:xfrm>
            <a:off x="3880546" y="6547773"/>
            <a:ext cx="1761836"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DAPI 2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2">
            <a:extLst>
              <a:ext uri="{FF2B5EF4-FFF2-40B4-BE49-F238E27FC236}">
                <a16:creationId xmlns:a16="http://schemas.microsoft.com/office/drawing/2014/main" id="{98DEA480-DE28-4D91-8BE2-5F091837D084}"/>
              </a:ext>
            </a:extLst>
          </p:cNvPr>
          <p:cNvSpPr txBox="1">
            <a:spLocks noChangeArrowheads="1"/>
          </p:cNvSpPr>
          <p:nvPr/>
        </p:nvSpPr>
        <p:spPr bwMode="auto">
          <a:xfrm>
            <a:off x="6703515" y="6546062"/>
            <a:ext cx="1852972"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DAPI 5.5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2">
            <a:extLst>
              <a:ext uri="{FF2B5EF4-FFF2-40B4-BE49-F238E27FC236}">
                <a16:creationId xmlns:a16="http://schemas.microsoft.com/office/drawing/2014/main" id="{D80451D1-F475-46B7-9B38-D5D62CA92EBE}"/>
              </a:ext>
            </a:extLst>
          </p:cNvPr>
          <p:cNvSpPr txBox="1">
            <a:spLocks noChangeArrowheads="1"/>
          </p:cNvSpPr>
          <p:nvPr/>
        </p:nvSpPr>
        <p:spPr bwMode="auto">
          <a:xfrm>
            <a:off x="9584394" y="6546062"/>
            <a:ext cx="1852972"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DAPI 8.5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descr="Background pattern&#10;&#10;Description automatically generated with medium confidence">
            <a:extLst>
              <a:ext uri="{FF2B5EF4-FFF2-40B4-BE49-F238E27FC236}">
                <a16:creationId xmlns:a16="http://schemas.microsoft.com/office/drawing/2014/main" id="{BD1B6BDE-2F5D-419D-A568-65F5BFB1B845}"/>
              </a:ext>
            </a:extLst>
          </p:cNvPr>
          <p:cNvPicPr>
            <a:picLocks noChangeAspect="1"/>
          </p:cNvPicPr>
          <p:nvPr/>
        </p:nvPicPr>
        <p:blipFill rotWithShape="1">
          <a:blip r:embed="rId5">
            <a:extLst>
              <a:ext uri="{28A0092B-C50C-407E-A947-70E740481C1C}">
                <a14:useLocalDpi xmlns:a14="http://schemas.microsoft.com/office/drawing/2010/main" val="0"/>
              </a:ext>
            </a:extLst>
          </a:blip>
          <a:srcRect l="40666" t="9560" r="51918" b="84522"/>
          <a:stretch/>
        </p:blipFill>
        <p:spPr>
          <a:xfrm>
            <a:off x="6239876" y="56508"/>
            <a:ext cx="1026601" cy="692847"/>
          </a:xfrm>
          <a:prstGeom prst="rect">
            <a:avLst/>
          </a:prstGeom>
          <a:ln>
            <a:solidFill>
              <a:srgbClr val="FFFF00"/>
            </a:solidFill>
          </a:ln>
        </p:spPr>
      </p:pic>
      <p:sp>
        <p:nvSpPr>
          <p:cNvPr id="2" name="Rectangle 1">
            <a:extLst>
              <a:ext uri="{FF2B5EF4-FFF2-40B4-BE49-F238E27FC236}">
                <a16:creationId xmlns:a16="http://schemas.microsoft.com/office/drawing/2014/main" id="{A995BCC2-E0B6-42AE-89C9-006DE256FA6E}"/>
              </a:ext>
            </a:extLst>
          </p:cNvPr>
          <p:cNvSpPr/>
          <p:nvPr/>
        </p:nvSpPr>
        <p:spPr>
          <a:xfrm>
            <a:off x="7367451" y="56508"/>
            <a:ext cx="269966" cy="1350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green&#10;&#10;Description automatically generated">
            <a:extLst>
              <a:ext uri="{FF2B5EF4-FFF2-40B4-BE49-F238E27FC236}">
                <a16:creationId xmlns:a16="http://schemas.microsoft.com/office/drawing/2014/main" id="{8F761603-F857-4BB2-8668-84A3C6CA617D}"/>
              </a:ext>
            </a:extLst>
          </p:cNvPr>
          <p:cNvPicPr>
            <a:picLocks noChangeAspect="1"/>
          </p:cNvPicPr>
          <p:nvPr/>
        </p:nvPicPr>
        <p:blipFill rotWithShape="1">
          <a:blip r:embed="rId8">
            <a:extLst>
              <a:ext uri="{28A0092B-C50C-407E-A947-70E740481C1C}">
                <a14:useLocalDpi xmlns:a14="http://schemas.microsoft.com/office/drawing/2010/main" val="0"/>
              </a:ext>
            </a:extLst>
          </a:blip>
          <a:srcRect l="42518" t="48884" r="50817" b="45754"/>
          <a:stretch/>
        </p:blipFill>
        <p:spPr>
          <a:xfrm>
            <a:off x="6239876" y="2224355"/>
            <a:ext cx="1026601" cy="698476"/>
          </a:xfrm>
          <a:prstGeom prst="rect">
            <a:avLst/>
          </a:prstGeom>
          <a:ln>
            <a:solidFill>
              <a:srgbClr val="FFFF00"/>
            </a:solidFill>
          </a:ln>
        </p:spPr>
      </p:pic>
      <p:sp>
        <p:nvSpPr>
          <p:cNvPr id="3" name="Rectangle 2">
            <a:extLst>
              <a:ext uri="{FF2B5EF4-FFF2-40B4-BE49-F238E27FC236}">
                <a16:creationId xmlns:a16="http://schemas.microsoft.com/office/drawing/2014/main" id="{EC8E2882-B3CE-47E5-94A1-8A0AEA25C2CD}"/>
              </a:ext>
            </a:extLst>
          </p:cNvPr>
          <p:cNvSpPr/>
          <p:nvPr/>
        </p:nvSpPr>
        <p:spPr>
          <a:xfrm>
            <a:off x="7367451" y="3143794"/>
            <a:ext cx="269966" cy="1393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E27416B-7489-4B05-98A1-4CE2B88A5DF5}"/>
              </a:ext>
            </a:extLst>
          </p:cNvPr>
          <p:cNvPicPr>
            <a:picLocks noChangeAspect="1"/>
          </p:cNvPicPr>
          <p:nvPr/>
        </p:nvPicPr>
        <p:blipFill rotWithShape="1">
          <a:blip r:embed="rId12">
            <a:extLst>
              <a:ext uri="{28A0092B-C50C-407E-A947-70E740481C1C}">
                <a14:useLocalDpi xmlns:a14="http://schemas.microsoft.com/office/drawing/2010/main" val="0"/>
              </a:ext>
            </a:extLst>
          </a:blip>
          <a:srcRect l="62044" t="63943" r="34333" b="29408"/>
          <a:stretch/>
        </p:blipFill>
        <p:spPr>
          <a:xfrm>
            <a:off x="6239876" y="4392204"/>
            <a:ext cx="667032" cy="1035138"/>
          </a:xfrm>
          <a:prstGeom prst="rect">
            <a:avLst/>
          </a:prstGeom>
          <a:ln>
            <a:solidFill>
              <a:srgbClr val="FFFF00"/>
            </a:solidFill>
          </a:ln>
        </p:spPr>
      </p:pic>
      <p:sp>
        <p:nvSpPr>
          <p:cNvPr id="4" name="Rectangle 3">
            <a:extLst>
              <a:ext uri="{FF2B5EF4-FFF2-40B4-BE49-F238E27FC236}">
                <a16:creationId xmlns:a16="http://schemas.microsoft.com/office/drawing/2014/main" id="{F4A54339-9CD0-4E56-8881-77941434DCA2}"/>
              </a:ext>
            </a:extLst>
          </p:cNvPr>
          <p:cNvSpPr/>
          <p:nvPr/>
        </p:nvSpPr>
        <p:spPr>
          <a:xfrm>
            <a:off x="7959634" y="5651863"/>
            <a:ext cx="139337" cy="20029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9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16F6C658-6B4A-4D70-897C-EAE8E605F518}"/>
              </a:ext>
            </a:extLst>
          </p:cNvPr>
          <p:cNvSpPr txBox="1">
            <a:spLocks noChangeArrowheads="1"/>
          </p:cNvSpPr>
          <p:nvPr/>
        </p:nvSpPr>
        <p:spPr bwMode="auto">
          <a:xfrm rot="16200000">
            <a:off x="-551277" y="5296978"/>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CC62A4A9-BD56-4C92-842B-D013A86EDB69}"/>
              </a:ext>
            </a:extLst>
          </p:cNvPr>
          <p:cNvSpPr txBox="1">
            <a:spLocks noChangeArrowheads="1"/>
          </p:cNvSpPr>
          <p:nvPr/>
        </p:nvSpPr>
        <p:spPr bwMode="auto">
          <a:xfrm rot="16200000">
            <a:off x="-194370" y="971121"/>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a:extLst>
              <a:ext uri="{FF2B5EF4-FFF2-40B4-BE49-F238E27FC236}">
                <a16:creationId xmlns:a16="http://schemas.microsoft.com/office/drawing/2014/main" id="{66FE4B5C-DACA-42FA-A155-9C9DB70FFBD2}"/>
              </a:ext>
            </a:extLst>
          </p:cNvPr>
          <p:cNvSpPr txBox="1">
            <a:spLocks noChangeArrowheads="1"/>
          </p:cNvSpPr>
          <p:nvPr/>
        </p:nvSpPr>
        <p:spPr bwMode="auto">
          <a:xfrm rot="16200000">
            <a:off x="-222105" y="3136115"/>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A picture containing text, light&#10;&#10;Description automatically generated">
            <a:extLst>
              <a:ext uri="{FF2B5EF4-FFF2-40B4-BE49-F238E27FC236}">
                <a16:creationId xmlns:a16="http://schemas.microsoft.com/office/drawing/2014/main" id="{4ED0CA8E-016C-4A1B-83A3-C8B5CD0B6340}"/>
              </a:ext>
            </a:extLst>
          </p:cNvPr>
          <p:cNvPicPr>
            <a:picLocks noChangeAspect="1"/>
          </p:cNvPicPr>
          <p:nvPr/>
        </p:nvPicPr>
        <p:blipFill rotWithShape="1">
          <a:blip r:embed="rId2">
            <a:extLst>
              <a:ext uri="{28A0092B-C50C-407E-A947-70E740481C1C}">
                <a14:useLocalDpi xmlns:a14="http://schemas.microsoft.com/office/drawing/2010/main" val="0"/>
              </a:ext>
            </a:extLst>
          </a:blip>
          <a:srcRect l="22588" t="3971" r="19190"/>
          <a:stretch/>
        </p:blipFill>
        <p:spPr>
          <a:xfrm>
            <a:off x="2164890" y="45023"/>
            <a:ext cx="1534043" cy="2141870"/>
          </a:xfrm>
          <a:prstGeom prst="rect">
            <a:avLst/>
          </a:prstGeom>
        </p:spPr>
      </p:pic>
      <p:pic>
        <p:nvPicPr>
          <p:cNvPr id="15" name="Picture 14" descr="A picture containing outdoor object&#10;&#10;Description automatically generated">
            <a:extLst>
              <a:ext uri="{FF2B5EF4-FFF2-40B4-BE49-F238E27FC236}">
                <a16:creationId xmlns:a16="http://schemas.microsoft.com/office/drawing/2014/main" id="{8C092BEF-D92A-4988-9425-E6E19EEBA3E2}"/>
              </a:ext>
            </a:extLst>
          </p:cNvPr>
          <p:cNvPicPr>
            <a:picLocks noChangeAspect="1"/>
          </p:cNvPicPr>
          <p:nvPr/>
        </p:nvPicPr>
        <p:blipFill rotWithShape="1">
          <a:blip r:embed="rId3">
            <a:extLst>
              <a:ext uri="{28A0092B-C50C-407E-A947-70E740481C1C}">
                <a14:useLocalDpi xmlns:a14="http://schemas.microsoft.com/office/drawing/2010/main" val="0"/>
              </a:ext>
            </a:extLst>
          </a:blip>
          <a:srcRect l="22588" t="3955" r="19190"/>
          <a:stretch/>
        </p:blipFill>
        <p:spPr>
          <a:xfrm>
            <a:off x="3781140" y="45023"/>
            <a:ext cx="1534317" cy="215124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D7868220-3901-4C07-9B06-FCC53F1C5101}"/>
              </a:ext>
            </a:extLst>
          </p:cNvPr>
          <p:cNvPicPr>
            <a:picLocks noChangeAspect="1"/>
          </p:cNvPicPr>
          <p:nvPr/>
        </p:nvPicPr>
        <p:blipFill rotWithShape="1">
          <a:blip r:embed="rId4">
            <a:extLst>
              <a:ext uri="{28A0092B-C50C-407E-A947-70E740481C1C}">
                <a14:useLocalDpi xmlns:a14="http://schemas.microsoft.com/office/drawing/2010/main" val="0"/>
              </a:ext>
            </a:extLst>
          </a:blip>
          <a:srcRect l="22660" t="3971" r="19171"/>
          <a:stretch/>
        </p:blipFill>
        <p:spPr>
          <a:xfrm>
            <a:off x="557348" y="45023"/>
            <a:ext cx="1534042" cy="2141869"/>
          </a:xfrm>
          <a:prstGeom prst="rect">
            <a:avLst/>
          </a:prstGeom>
        </p:spPr>
      </p:pic>
      <p:pic>
        <p:nvPicPr>
          <p:cNvPr id="19" name="Picture 18" descr="A picture containing tree&#10;&#10;Description automatically generated">
            <a:extLst>
              <a:ext uri="{FF2B5EF4-FFF2-40B4-BE49-F238E27FC236}">
                <a16:creationId xmlns:a16="http://schemas.microsoft.com/office/drawing/2014/main" id="{145311D1-7E3D-4B28-96FE-552E3ACD7DF7}"/>
              </a:ext>
            </a:extLst>
          </p:cNvPr>
          <p:cNvPicPr>
            <a:picLocks noChangeAspect="1"/>
          </p:cNvPicPr>
          <p:nvPr/>
        </p:nvPicPr>
        <p:blipFill rotWithShape="1">
          <a:blip r:embed="rId5">
            <a:extLst>
              <a:ext uri="{28A0092B-C50C-407E-A947-70E740481C1C}">
                <a14:useLocalDpi xmlns:a14="http://schemas.microsoft.com/office/drawing/2010/main" val="0"/>
              </a:ext>
            </a:extLst>
          </a:blip>
          <a:srcRect l="19871" t="3971" r="21961"/>
          <a:stretch/>
        </p:blipFill>
        <p:spPr>
          <a:xfrm>
            <a:off x="557345" y="2210017"/>
            <a:ext cx="1534042" cy="2141869"/>
          </a:xfrm>
          <a:prstGeom prst="rect">
            <a:avLst/>
          </a:prstGeom>
        </p:spPr>
      </p:pic>
      <p:pic>
        <p:nvPicPr>
          <p:cNvPr id="21" name="Picture 20" descr="A picture containing text, electronics&#10;&#10;Description automatically generated">
            <a:extLst>
              <a:ext uri="{FF2B5EF4-FFF2-40B4-BE49-F238E27FC236}">
                <a16:creationId xmlns:a16="http://schemas.microsoft.com/office/drawing/2014/main" id="{0437A9A6-20A0-4246-95BC-BC1CF527B6BD}"/>
              </a:ext>
            </a:extLst>
          </p:cNvPr>
          <p:cNvPicPr>
            <a:picLocks noChangeAspect="1"/>
          </p:cNvPicPr>
          <p:nvPr/>
        </p:nvPicPr>
        <p:blipFill rotWithShape="1">
          <a:blip r:embed="rId6">
            <a:extLst>
              <a:ext uri="{28A0092B-C50C-407E-A947-70E740481C1C}">
                <a14:useLocalDpi xmlns:a14="http://schemas.microsoft.com/office/drawing/2010/main" val="0"/>
              </a:ext>
            </a:extLst>
          </a:blip>
          <a:srcRect l="22495" t="4551" r="19337"/>
          <a:stretch/>
        </p:blipFill>
        <p:spPr>
          <a:xfrm>
            <a:off x="557345" y="4383720"/>
            <a:ext cx="1534044" cy="2128940"/>
          </a:xfrm>
          <a:prstGeom prst="rect">
            <a:avLst/>
          </a:prstGeom>
        </p:spPr>
      </p:pic>
      <p:pic>
        <p:nvPicPr>
          <p:cNvPr id="23" name="Picture 22" descr="A picture containing outdoor object&#10;&#10;Description automatically generated">
            <a:extLst>
              <a:ext uri="{FF2B5EF4-FFF2-40B4-BE49-F238E27FC236}">
                <a16:creationId xmlns:a16="http://schemas.microsoft.com/office/drawing/2014/main" id="{BBA23E6F-F30A-464D-991F-58098F7A6D87}"/>
              </a:ext>
            </a:extLst>
          </p:cNvPr>
          <p:cNvPicPr>
            <a:picLocks noChangeAspect="1"/>
          </p:cNvPicPr>
          <p:nvPr/>
        </p:nvPicPr>
        <p:blipFill rotWithShape="1">
          <a:blip r:embed="rId7">
            <a:extLst>
              <a:ext uri="{28A0092B-C50C-407E-A947-70E740481C1C}">
                <a14:useLocalDpi xmlns:a14="http://schemas.microsoft.com/office/drawing/2010/main" val="0"/>
              </a:ext>
            </a:extLst>
          </a:blip>
          <a:srcRect l="19871" t="3942" r="21961"/>
          <a:stretch/>
        </p:blipFill>
        <p:spPr>
          <a:xfrm>
            <a:off x="2164889" y="2210016"/>
            <a:ext cx="1527903" cy="2142529"/>
          </a:xfrm>
          <a:prstGeom prst="rect">
            <a:avLst/>
          </a:prstGeom>
        </p:spPr>
      </p:pic>
      <p:pic>
        <p:nvPicPr>
          <p:cNvPr id="25" name="Picture 24" descr="A picture containing outdoor object&#10;&#10;Description automatically generated">
            <a:extLst>
              <a:ext uri="{FF2B5EF4-FFF2-40B4-BE49-F238E27FC236}">
                <a16:creationId xmlns:a16="http://schemas.microsoft.com/office/drawing/2014/main" id="{BCFD9FE7-D220-4861-9899-86967BD74B65}"/>
              </a:ext>
            </a:extLst>
          </p:cNvPr>
          <p:cNvPicPr>
            <a:picLocks noChangeAspect="1"/>
          </p:cNvPicPr>
          <p:nvPr/>
        </p:nvPicPr>
        <p:blipFill rotWithShape="1">
          <a:blip r:embed="rId8">
            <a:extLst>
              <a:ext uri="{28A0092B-C50C-407E-A947-70E740481C1C}">
                <a14:useLocalDpi xmlns:a14="http://schemas.microsoft.com/office/drawing/2010/main" val="0"/>
              </a:ext>
            </a:extLst>
          </a:blip>
          <a:srcRect l="19848" t="3942" r="22049"/>
          <a:stretch/>
        </p:blipFill>
        <p:spPr>
          <a:xfrm>
            <a:off x="3781141" y="2210016"/>
            <a:ext cx="1527904" cy="2142529"/>
          </a:xfrm>
          <a:prstGeom prst="rect">
            <a:avLst/>
          </a:prstGeom>
        </p:spPr>
      </p:pic>
      <p:pic>
        <p:nvPicPr>
          <p:cNvPr id="27" name="Picture 26" descr="Background pattern&#10;&#10;Description automatically generated">
            <a:extLst>
              <a:ext uri="{FF2B5EF4-FFF2-40B4-BE49-F238E27FC236}">
                <a16:creationId xmlns:a16="http://schemas.microsoft.com/office/drawing/2014/main" id="{27EAA702-91A4-4FD4-BCAE-3E3AA5DD362D}"/>
              </a:ext>
            </a:extLst>
          </p:cNvPr>
          <p:cNvPicPr>
            <a:picLocks noChangeAspect="1"/>
          </p:cNvPicPr>
          <p:nvPr/>
        </p:nvPicPr>
        <p:blipFill rotWithShape="1">
          <a:blip r:embed="rId9">
            <a:extLst>
              <a:ext uri="{28A0092B-C50C-407E-A947-70E740481C1C}">
                <a14:useLocalDpi xmlns:a14="http://schemas.microsoft.com/office/drawing/2010/main" val="0"/>
              </a:ext>
            </a:extLst>
          </a:blip>
          <a:srcRect l="22477" t="5520" r="19406"/>
          <a:stretch/>
        </p:blipFill>
        <p:spPr>
          <a:xfrm>
            <a:off x="2164890" y="4383720"/>
            <a:ext cx="1540492" cy="2116188"/>
          </a:xfrm>
          <a:prstGeom prst="rect">
            <a:avLst/>
          </a:prstGeom>
        </p:spPr>
      </p:pic>
      <p:pic>
        <p:nvPicPr>
          <p:cNvPr id="29" name="Picture 28" descr="A picture containing nature&#10;&#10;Description automatically generated">
            <a:extLst>
              <a:ext uri="{FF2B5EF4-FFF2-40B4-BE49-F238E27FC236}">
                <a16:creationId xmlns:a16="http://schemas.microsoft.com/office/drawing/2014/main" id="{6FE7969D-B2B4-4F18-8DAD-B6A6F95BB419}"/>
              </a:ext>
            </a:extLst>
          </p:cNvPr>
          <p:cNvPicPr>
            <a:picLocks noChangeAspect="1"/>
          </p:cNvPicPr>
          <p:nvPr/>
        </p:nvPicPr>
        <p:blipFill rotWithShape="1">
          <a:blip r:embed="rId10">
            <a:extLst>
              <a:ext uri="{28A0092B-C50C-407E-A947-70E740481C1C}">
                <a14:useLocalDpi xmlns:a14="http://schemas.microsoft.com/office/drawing/2010/main" val="0"/>
              </a:ext>
            </a:extLst>
          </a:blip>
          <a:srcRect l="22495" t="5489" r="19337"/>
          <a:stretch/>
        </p:blipFill>
        <p:spPr>
          <a:xfrm>
            <a:off x="3781140" y="4383720"/>
            <a:ext cx="1540828" cy="2128940"/>
          </a:xfrm>
          <a:prstGeom prst="rect">
            <a:avLst/>
          </a:prstGeom>
        </p:spPr>
      </p:pic>
      <p:sp>
        <p:nvSpPr>
          <p:cNvPr id="30" name="Text Box 2">
            <a:extLst>
              <a:ext uri="{FF2B5EF4-FFF2-40B4-BE49-F238E27FC236}">
                <a16:creationId xmlns:a16="http://schemas.microsoft.com/office/drawing/2014/main" id="{21ECADB8-F81E-4A7F-A40C-E5236F183DF0}"/>
              </a:ext>
            </a:extLst>
          </p:cNvPr>
          <p:cNvSpPr txBox="1">
            <a:spLocks noChangeArrowheads="1"/>
          </p:cNvSpPr>
          <p:nvPr/>
        </p:nvSpPr>
        <p:spPr bwMode="auto">
          <a:xfrm>
            <a:off x="634650" y="6540851"/>
            <a:ext cx="1379431"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a:extLst>
              <a:ext uri="{FF2B5EF4-FFF2-40B4-BE49-F238E27FC236}">
                <a16:creationId xmlns:a16="http://schemas.microsoft.com/office/drawing/2014/main" id="{3B4DB639-B7D0-45F3-999A-04D6E41F8FAE}"/>
              </a:ext>
            </a:extLst>
          </p:cNvPr>
          <p:cNvSpPr txBox="1">
            <a:spLocks noChangeArrowheads="1"/>
          </p:cNvSpPr>
          <p:nvPr/>
        </p:nvSpPr>
        <p:spPr bwMode="auto">
          <a:xfrm>
            <a:off x="2239124" y="6540851"/>
            <a:ext cx="1379431"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a:extLst>
              <a:ext uri="{FF2B5EF4-FFF2-40B4-BE49-F238E27FC236}">
                <a16:creationId xmlns:a16="http://schemas.microsoft.com/office/drawing/2014/main" id="{FAFDADA7-3C85-442D-BB10-B3B5765288DA}"/>
              </a:ext>
            </a:extLst>
          </p:cNvPr>
          <p:cNvSpPr txBox="1">
            <a:spLocks noChangeArrowheads="1"/>
          </p:cNvSpPr>
          <p:nvPr/>
        </p:nvSpPr>
        <p:spPr bwMode="auto">
          <a:xfrm>
            <a:off x="3781140" y="6539997"/>
            <a:ext cx="1540828"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8.5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5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BF7F5-B612-4559-A3B2-A2716FBA8C57}"/>
              </a:ext>
            </a:extLst>
          </p:cNvPr>
          <p:cNvPicPr/>
          <p:nvPr/>
        </p:nvPicPr>
        <p:blipFill>
          <a:blip r:embed="rId2"/>
          <a:stretch>
            <a:fillRect/>
          </a:stretch>
        </p:blipFill>
        <p:spPr>
          <a:xfrm>
            <a:off x="5217322" y="511539"/>
            <a:ext cx="6844539" cy="5891158"/>
          </a:xfrm>
          <a:prstGeom prst="rect">
            <a:avLst/>
          </a:prstGeom>
        </p:spPr>
      </p:pic>
      <p:sp>
        <p:nvSpPr>
          <p:cNvPr id="2" name="Title 1">
            <a:extLst>
              <a:ext uri="{FF2B5EF4-FFF2-40B4-BE49-F238E27FC236}">
                <a16:creationId xmlns:a16="http://schemas.microsoft.com/office/drawing/2014/main" id="{EB67EA07-02C5-4421-89F5-ECB4ED81773E}"/>
              </a:ext>
            </a:extLst>
          </p:cNvPr>
          <p:cNvSpPr>
            <a:spLocks noGrp="1"/>
          </p:cNvSpPr>
          <p:nvPr>
            <p:ph type="title"/>
          </p:nvPr>
        </p:nvSpPr>
        <p:spPr/>
        <p:txBody>
          <a:bodyPr/>
          <a:lstStyle/>
          <a:p>
            <a:r>
              <a:rPr lang="en-US" dirty="0"/>
              <a:t>LINC Complex &amp; Well Plate</a:t>
            </a:r>
          </a:p>
        </p:txBody>
      </p:sp>
      <p:sp>
        <p:nvSpPr>
          <p:cNvPr id="7" name="TextBox 6">
            <a:extLst>
              <a:ext uri="{FF2B5EF4-FFF2-40B4-BE49-F238E27FC236}">
                <a16:creationId xmlns:a16="http://schemas.microsoft.com/office/drawing/2014/main" id="{E263EFD1-7417-44C3-83BE-ED84E05EB44C}"/>
              </a:ext>
            </a:extLst>
          </p:cNvPr>
          <p:cNvSpPr txBox="1"/>
          <p:nvPr/>
        </p:nvSpPr>
        <p:spPr>
          <a:xfrm>
            <a:off x="350606" y="5479367"/>
            <a:ext cx="6095144" cy="923330"/>
          </a:xfrm>
          <a:prstGeom prst="rect">
            <a:avLst/>
          </a:prstGeom>
          <a:noFill/>
        </p:spPr>
        <p:txBody>
          <a:bodyPr wrap="square">
            <a:spAutoFit/>
          </a:bodyPr>
          <a:lstStyle/>
          <a:p>
            <a:r>
              <a:rPr lang="en-US" dirty="0"/>
              <a:t>A. </a:t>
            </a:r>
            <a:r>
              <a:rPr lang="en-US" dirty="0" err="1"/>
              <a:t>Fruleux</a:t>
            </a:r>
            <a:r>
              <a:rPr lang="en-US" dirty="0"/>
              <a:t> and R. J. Hawkins, “Physical role for the nucleus in cell migration,” J. Phys. </a:t>
            </a:r>
            <a:r>
              <a:rPr lang="en-US" dirty="0" err="1"/>
              <a:t>Condens</a:t>
            </a:r>
            <a:r>
              <a:rPr lang="en-US" dirty="0"/>
              <a:t>. Matter, vol. 28, no. 36, p. 363002, Jul. 2016, </a:t>
            </a:r>
            <a:r>
              <a:rPr lang="en-US" dirty="0" err="1"/>
              <a:t>doi</a:t>
            </a:r>
            <a:r>
              <a:rPr lang="en-US" dirty="0"/>
              <a:t>: 10.1088/0953-8984/28/36/363002.</a:t>
            </a:r>
          </a:p>
        </p:txBody>
      </p:sp>
      <p:pic>
        <p:nvPicPr>
          <p:cNvPr id="8" name="Picture 7" descr="A picture containing text, electronics&#10;&#10;Description automatically generated">
            <a:extLst>
              <a:ext uri="{FF2B5EF4-FFF2-40B4-BE49-F238E27FC236}">
                <a16:creationId xmlns:a16="http://schemas.microsoft.com/office/drawing/2014/main" id="{2CF6721C-121F-443D-A24E-B611A6627BDB}"/>
              </a:ext>
            </a:extLst>
          </p:cNvPr>
          <p:cNvPicPr>
            <a:picLocks noChangeAspect="1"/>
          </p:cNvPicPr>
          <p:nvPr/>
        </p:nvPicPr>
        <p:blipFill rotWithShape="1">
          <a:blip r:embed="rId3"/>
          <a:srcRect l="4446" t="40084" r="11037" b="11176"/>
          <a:stretch/>
        </p:blipFill>
        <p:spPr>
          <a:xfrm>
            <a:off x="677361" y="2010108"/>
            <a:ext cx="4213207" cy="1822268"/>
          </a:xfrm>
          <a:prstGeom prst="rect">
            <a:avLst/>
          </a:prstGeom>
        </p:spPr>
      </p:pic>
    </p:spTree>
    <p:extLst>
      <p:ext uri="{BB962C8B-B14F-4D97-AF65-F5344CB8AC3E}">
        <p14:creationId xmlns:p14="http://schemas.microsoft.com/office/powerpoint/2010/main" val="77625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097A-5D8F-4AA7-938A-A14D68DD6237}"/>
              </a:ext>
            </a:extLst>
          </p:cNvPr>
          <p:cNvSpPr>
            <a:spLocks noGrp="1"/>
          </p:cNvSpPr>
          <p:nvPr>
            <p:ph type="title"/>
          </p:nvPr>
        </p:nvSpPr>
        <p:spPr/>
        <p:txBody>
          <a:bodyPr/>
          <a:lstStyle/>
          <a:p>
            <a:r>
              <a:rPr lang="en-US" dirty="0"/>
              <a:t>Stained Images</a:t>
            </a:r>
          </a:p>
        </p:txBody>
      </p:sp>
      <p:pic>
        <p:nvPicPr>
          <p:cNvPr id="3" name="Picture 2" descr="A close-up of some plants&#10;&#10;Description automatically generated with low confidence">
            <a:extLst>
              <a:ext uri="{FF2B5EF4-FFF2-40B4-BE49-F238E27FC236}">
                <a16:creationId xmlns:a16="http://schemas.microsoft.com/office/drawing/2014/main" id="{ECA54586-3314-42E7-BDBF-5169DA4258BD}"/>
              </a:ext>
            </a:extLst>
          </p:cNvPr>
          <p:cNvPicPr>
            <a:picLocks noChangeAspect="1"/>
          </p:cNvPicPr>
          <p:nvPr/>
        </p:nvPicPr>
        <p:blipFill>
          <a:blip r:embed="rId2"/>
          <a:stretch>
            <a:fillRect/>
          </a:stretch>
        </p:blipFill>
        <p:spPr>
          <a:xfrm>
            <a:off x="663961" y="1690689"/>
            <a:ext cx="4062887" cy="3396063"/>
          </a:xfrm>
          <a:prstGeom prst="rect">
            <a:avLst/>
          </a:prstGeom>
        </p:spPr>
      </p:pic>
      <p:pic>
        <p:nvPicPr>
          <p:cNvPr id="4" name="Picture 3" descr="A picture containing wall, nature, dirty&#10;&#10;Description automatically generated">
            <a:extLst>
              <a:ext uri="{FF2B5EF4-FFF2-40B4-BE49-F238E27FC236}">
                <a16:creationId xmlns:a16="http://schemas.microsoft.com/office/drawing/2014/main" id="{A61793E8-C69A-4376-BAA9-9C683FEFA023}"/>
              </a:ext>
            </a:extLst>
          </p:cNvPr>
          <p:cNvPicPr>
            <a:picLocks noChangeAspect="1"/>
          </p:cNvPicPr>
          <p:nvPr/>
        </p:nvPicPr>
        <p:blipFill rotWithShape="1">
          <a:blip r:embed="rId3"/>
          <a:srcRect t="17806"/>
          <a:stretch/>
        </p:blipFill>
        <p:spPr>
          <a:xfrm>
            <a:off x="4787087" y="595539"/>
            <a:ext cx="3639207" cy="5372781"/>
          </a:xfrm>
          <a:prstGeom prst="rect">
            <a:avLst/>
          </a:prstGeom>
        </p:spPr>
      </p:pic>
      <p:pic>
        <p:nvPicPr>
          <p:cNvPr id="5" name="Picture 4" descr="A picture containing grass, outdoor, green, lush&#10;&#10;Description automatically generated">
            <a:extLst>
              <a:ext uri="{FF2B5EF4-FFF2-40B4-BE49-F238E27FC236}">
                <a16:creationId xmlns:a16="http://schemas.microsoft.com/office/drawing/2014/main" id="{0E906982-20C0-4059-96D7-CB96F3516328}"/>
              </a:ext>
            </a:extLst>
          </p:cNvPr>
          <p:cNvPicPr>
            <a:picLocks noChangeAspect="1"/>
          </p:cNvPicPr>
          <p:nvPr/>
        </p:nvPicPr>
        <p:blipFill>
          <a:blip r:embed="rId4"/>
          <a:stretch>
            <a:fillRect/>
          </a:stretch>
        </p:blipFill>
        <p:spPr>
          <a:xfrm>
            <a:off x="8426294" y="595538"/>
            <a:ext cx="3627483" cy="5372781"/>
          </a:xfrm>
          <a:prstGeom prst="rect">
            <a:avLst/>
          </a:prstGeom>
        </p:spPr>
      </p:pic>
    </p:spTree>
    <p:extLst>
      <p:ext uri="{BB962C8B-B14F-4D97-AF65-F5344CB8AC3E}">
        <p14:creationId xmlns:p14="http://schemas.microsoft.com/office/powerpoint/2010/main" val="21573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7306-0DA3-4A6A-AFE9-06BFF8514204}"/>
              </a:ext>
            </a:extLst>
          </p:cNvPr>
          <p:cNvSpPr>
            <a:spLocks noGrp="1"/>
          </p:cNvSpPr>
          <p:nvPr>
            <p:ph type="title"/>
          </p:nvPr>
        </p:nvSpPr>
        <p:spPr/>
        <p:txBody>
          <a:bodyPr/>
          <a:lstStyle/>
          <a:p>
            <a:r>
              <a:rPr lang="en-US" dirty="0"/>
              <a:t>Live Tracking / Initial Violin Plots</a:t>
            </a:r>
          </a:p>
        </p:txBody>
      </p:sp>
      <p:pic>
        <p:nvPicPr>
          <p:cNvPr id="3" name="Picture 2" descr="Background pattern&#10;&#10;Description automatically generated">
            <a:extLst>
              <a:ext uri="{FF2B5EF4-FFF2-40B4-BE49-F238E27FC236}">
                <a16:creationId xmlns:a16="http://schemas.microsoft.com/office/drawing/2014/main" id="{AB92BC46-95DD-475F-9D1D-A174B63DE275}"/>
              </a:ext>
            </a:extLst>
          </p:cNvPr>
          <p:cNvPicPr>
            <a:picLocks noChangeAspect="1"/>
          </p:cNvPicPr>
          <p:nvPr/>
        </p:nvPicPr>
        <p:blipFill>
          <a:blip r:embed="rId2"/>
          <a:stretch>
            <a:fillRect/>
          </a:stretch>
        </p:blipFill>
        <p:spPr>
          <a:xfrm>
            <a:off x="487237" y="1493682"/>
            <a:ext cx="3894513" cy="5110649"/>
          </a:xfrm>
          <a:prstGeom prst="rect">
            <a:avLst/>
          </a:prstGeom>
        </p:spPr>
      </p:pic>
      <p:pic>
        <p:nvPicPr>
          <p:cNvPr id="4" name="Picture 3" descr="Diagram&#10;&#10;Description automatically generated">
            <a:extLst>
              <a:ext uri="{FF2B5EF4-FFF2-40B4-BE49-F238E27FC236}">
                <a16:creationId xmlns:a16="http://schemas.microsoft.com/office/drawing/2014/main" id="{84B075E5-0779-4893-8F58-DC897F102FA5}"/>
              </a:ext>
            </a:extLst>
          </p:cNvPr>
          <p:cNvPicPr>
            <a:picLocks noChangeAspect="1"/>
          </p:cNvPicPr>
          <p:nvPr/>
        </p:nvPicPr>
        <p:blipFill>
          <a:blip r:embed="rId3"/>
          <a:stretch>
            <a:fillRect/>
          </a:stretch>
        </p:blipFill>
        <p:spPr>
          <a:xfrm>
            <a:off x="4550636" y="1493681"/>
            <a:ext cx="3622458" cy="2238162"/>
          </a:xfrm>
          <a:prstGeom prst="rect">
            <a:avLst/>
          </a:prstGeom>
          <a:ln>
            <a:solidFill>
              <a:srgbClr val="000000"/>
            </a:solidFill>
          </a:ln>
        </p:spPr>
      </p:pic>
      <p:pic>
        <p:nvPicPr>
          <p:cNvPr id="5" name="Picture 4" descr="A picture containing diagram&#10;&#10;Description automatically generated">
            <a:extLst>
              <a:ext uri="{FF2B5EF4-FFF2-40B4-BE49-F238E27FC236}">
                <a16:creationId xmlns:a16="http://schemas.microsoft.com/office/drawing/2014/main" id="{78C9F35B-7474-4933-ACDE-80D210A440B5}"/>
              </a:ext>
            </a:extLst>
          </p:cNvPr>
          <p:cNvPicPr>
            <a:picLocks noChangeAspect="1"/>
          </p:cNvPicPr>
          <p:nvPr/>
        </p:nvPicPr>
        <p:blipFill>
          <a:blip r:embed="rId4"/>
          <a:stretch>
            <a:fillRect/>
          </a:stretch>
        </p:blipFill>
        <p:spPr>
          <a:xfrm>
            <a:off x="8388035" y="1493681"/>
            <a:ext cx="3622458" cy="2238162"/>
          </a:xfrm>
          <a:prstGeom prst="rect">
            <a:avLst/>
          </a:prstGeom>
          <a:ln>
            <a:solidFill>
              <a:srgbClr val="000000"/>
            </a:solidFill>
          </a:ln>
        </p:spPr>
      </p:pic>
      <p:pic>
        <p:nvPicPr>
          <p:cNvPr id="6" name="Picture 5" descr="Diagram&#10;&#10;Description automatically generated">
            <a:extLst>
              <a:ext uri="{FF2B5EF4-FFF2-40B4-BE49-F238E27FC236}">
                <a16:creationId xmlns:a16="http://schemas.microsoft.com/office/drawing/2014/main" id="{B0B9A9B8-FE82-4754-993C-90016CF2BB5E}"/>
              </a:ext>
            </a:extLst>
          </p:cNvPr>
          <p:cNvPicPr>
            <a:picLocks noChangeAspect="1"/>
          </p:cNvPicPr>
          <p:nvPr/>
        </p:nvPicPr>
        <p:blipFill>
          <a:blip r:embed="rId5"/>
          <a:stretch>
            <a:fillRect/>
          </a:stretch>
        </p:blipFill>
        <p:spPr>
          <a:xfrm>
            <a:off x="4550636" y="3958269"/>
            <a:ext cx="3622458" cy="2238162"/>
          </a:xfrm>
          <a:prstGeom prst="rect">
            <a:avLst/>
          </a:prstGeom>
          <a:ln>
            <a:solidFill>
              <a:srgbClr val="000000"/>
            </a:solidFill>
          </a:ln>
        </p:spPr>
      </p:pic>
      <p:pic>
        <p:nvPicPr>
          <p:cNvPr id="7" name="Picture 6" descr="Diagram&#10;&#10;Description automatically generated">
            <a:extLst>
              <a:ext uri="{FF2B5EF4-FFF2-40B4-BE49-F238E27FC236}">
                <a16:creationId xmlns:a16="http://schemas.microsoft.com/office/drawing/2014/main" id="{64793221-17D2-4883-8C9F-6013844DDC74}"/>
              </a:ext>
            </a:extLst>
          </p:cNvPr>
          <p:cNvPicPr>
            <a:picLocks noChangeAspect="1"/>
          </p:cNvPicPr>
          <p:nvPr/>
        </p:nvPicPr>
        <p:blipFill>
          <a:blip r:embed="rId6"/>
          <a:stretch>
            <a:fillRect/>
          </a:stretch>
        </p:blipFill>
        <p:spPr>
          <a:xfrm>
            <a:off x="8388035" y="3958269"/>
            <a:ext cx="3622458" cy="2238162"/>
          </a:xfrm>
          <a:prstGeom prst="rect">
            <a:avLst/>
          </a:prstGeom>
          <a:ln>
            <a:solidFill>
              <a:srgbClr val="000000"/>
            </a:solidFill>
          </a:ln>
        </p:spPr>
      </p:pic>
    </p:spTree>
    <p:extLst>
      <p:ext uri="{BB962C8B-B14F-4D97-AF65-F5344CB8AC3E}">
        <p14:creationId xmlns:p14="http://schemas.microsoft.com/office/powerpoint/2010/main" val="194969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B0489-147E-4369-8D4D-43A153C57C5B}"/>
              </a:ext>
            </a:extLst>
          </p:cNvPr>
          <p:cNvSpPr>
            <a:spLocks noGrp="1"/>
          </p:cNvSpPr>
          <p:nvPr>
            <p:ph type="sldNum" idx="12"/>
          </p:nvPr>
        </p:nvSpPr>
        <p:spPr/>
        <p:txBody>
          <a:bodyPr/>
          <a:lstStyle/>
          <a:p>
            <a:fld id="{00000000-1234-1234-1234-123412341234}" type="slidenum">
              <a:rPr lang="en-US" smtClean="0">
                <a:solidFill>
                  <a:schemeClr val="bg1"/>
                </a:solidFill>
              </a:rPr>
              <a:pPr/>
              <a:t>15</a:t>
            </a:fld>
            <a:endParaRPr lang="en-US" dirty="0">
              <a:solidFill>
                <a:schemeClr val="bg1"/>
              </a:solidFill>
            </a:endParaRPr>
          </a:p>
        </p:txBody>
      </p:sp>
      <p:pic>
        <p:nvPicPr>
          <p:cNvPr id="29" name="Picture 28">
            <a:extLst>
              <a:ext uri="{FF2B5EF4-FFF2-40B4-BE49-F238E27FC236}">
                <a16:creationId xmlns:a16="http://schemas.microsoft.com/office/drawing/2014/main" id="{B1A07F86-0492-4151-86DC-5AB8BBE19B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57" t="22580" r="25817" b="10907"/>
          <a:stretch/>
        </p:blipFill>
        <p:spPr bwMode="auto">
          <a:xfrm>
            <a:off x="2456986" y="40397"/>
            <a:ext cx="1746138" cy="2945466"/>
          </a:xfrm>
          <a:prstGeom prst="rect">
            <a:avLst/>
          </a:prstGeom>
          <a:noFill/>
          <a:ln>
            <a:noFill/>
          </a:ln>
          <a:extLst>
            <a:ext uri="{53640926-AAD7-44D8-BBD7-CCE9431645EC}">
              <a14:shadowObscured xmlns:a14="http://schemas.microsoft.com/office/drawing/2010/main"/>
            </a:ext>
          </a:extLst>
        </p:spPr>
      </p:pic>
      <p:sp>
        <p:nvSpPr>
          <p:cNvPr id="30" name="Text Box 2">
            <a:extLst>
              <a:ext uri="{FF2B5EF4-FFF2-40B4-BE49-F238E27FC236}">
                <a16:creationId xmlns:a16="http://schemas.microsoft.com/office/drawing/2014/main" id="{62AECF96-565E-433D-A6F5-13AC45BD06F0}"/>
              </a:ext>
            </a:extLst>
          </p:cNvPr>
          <p:cNvSpPr txBox="1">
            <a:spLocks noChangeArrowheads="1"/>
          </p:cNvSpPr>
          <p:nvPr/>
        </p:nvSpPr>
        <p:spPr bwMode="auto">
          <a:xfrm rot="16200000">
            <a:off x="-113403" y="1248110"/>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pic>
        <p:nvPicPr>
          <p:cNvPr id="31" name="Picture 30">
            <a:extLst>
              <a:ext uri="{FF2B5EF4-FFF2-40B4-BE49-F238E27FC236}">
                <a16:creationId xmlns:a16="http://schemas.microsoft.com/office/drawing/2014/main" id="{98653A37-4545-442E-A5B5-5A67521FCCC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3656" t="21633" r="23019" b="11866"/>
          <a:stretch/>
        </p:blipFill>
        <p:spPr bwMode="auto">
          <a:xfrm>
            <a:off x="4332218" y="40397"/>
            <a:ext cx="1746139" cy="2945466"/>
          </a:xfrm>
          <a:prstGeom prst="rect">
            <a:avLst/>
          </a:prstGeom>
          <a:noFill/>
          <a:ln>
            <a:noFill/>
          </a:ln>
          <a:extLst>
            <a:ext uri="{53640926-AAD7-44D8-BBD7-CCE9431645EC}">
              <a14:shadowObscured xmlns:a14="http://schemas.microsoft.com/office/drawing/2010/main"/>
            </a:ext>
          </a:extLst>
        </p:spPr>
      </p:pic>
      <p:grpSp>
        <p:nvGrpSpPr>
          <p:cNvPr id="72" name="Group 71">
            <a:extLst>
              <a:ext uri="{FF2B5EF4-FFF2-40B4-BE49-F238E27FC236}">
                <a16:creationId xmlns:a16="http://schemas.microsoft.com/office/drawing/2014/main" id="{FC7457E2-D5F4-4150-8A04-E6B2E468E072}"/>
              </a:ext>
            </a:extLst>
          </p:cNvPr>
          <p:cNvGrpSpPr/>
          <p:nvPr/>
        </p:nvGrpSpPr>
        <p:grpSpPr>
          <a:xfrm>
            <a:off x="603881" y="25548"/>
            <a:ext cx="1807463" cy="2944906"/>
            <a:chOff x="684398" y="107494"/>
            <a:chExt cx="2048458" cy="3337560"/>
          </a:xfrm>
        </p:grpSpPr>
        <p:pic>
          <p:nvPicPr>
            <p:cNvPr id="33" name="Picture 32">
              <a:extLst>
                <a:ext uri="{FF2B5EF4-FFF2-40B4-BE49-F238E27FC236}">
                  <a16:creationId xmlns:a16="http://schemas.microsoft.com/office/drawing/2014/main" id="{72B761AE-EEB4-4BB3-8D39-5A16A88AF2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038" t="23152" r="30633" b="10341"/>
            <a:stretch/>
          </p:blipFill>
          <p:spPr bwMode="auto">
            <a:xfrm>
              <a:off x="684398" y="107494"/>
              <a:ext cx="1978956" cy="3337560"/>
            </a:xfrm>
            <a:prstGeom prst="rect">
              <a:avLst/>
            </a:prstGeom>
            <a:noFill/>
            <a:ln>
              <a:noFill/>
            </a:ln>
            <a:extLst>
              <a:ext uri="{53640926-AAD7-44D8-BBD7-CCE9431645EC}">
                <a14:shadowObscured xmlns:a14="http://schemas.microsoft.com/office/drawing/2010/main"/>
              </a:ext>
            </a:extLst>
          </p:spPr>
        </p:pic>
        <p:grpSp>
          <p:nvGrpSpPr>
            <p:cNvPr id="34" name="Group 33">
              <a:extLst>
                <a:ext uri="{FF2B5EF4-FFF2-40B4-BE49-F238E27FC236}">
                  <a16:creationId xmlns:a16="http://schemas.microsoft.com/office/drawing/2014/main" id="{D0702690-6F59-4C34-B86E-CBDEAC9C584C}"/>
                </a:ext>
              </a:extLst>
            </p:cNvPr>
            <p:cNvGrpSpPr/>
            <p:nvPr/>
          </p:nvGrpSpPr>
          <p:grpSpPr>
            <a:xfrm>
              <a:off x="2051904" y="3025117"/>
              <a:ext cx="680952" cy="276226"/>
              <a:chOff x="22335" y="0"/>
              <a:chExt cx="681038" cy="276226"/>
            </a:xfrm>
          </p:grpSpPr>
          <p:sp>
            <p:nvSpPr>
              <p:cNvPr id="35" name="Rectangle 34">
                <a:extLst>
                  <a:ext uri="{FF2B5EF4-FFF2-40B4-BE49-F238E27FC236}">
                    <a16:creationId xmlns:a16="http://schemas.microsoft.com/office/drawing/2014/main" id="{65D1D89B-6D0F-45DF-BFB6-0F61740CC338}"/>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682" tIns="40341" rIns="80682" bIns="40341" numCol="1" spcCol="0" rtlCol="0" fromWordArt="0" anchor="ctr" anchorCtr="0" forceAA="0" compatLnSpc="1">
                <a:prstTxWarp prst="textNoShape">
                  <a:avLst/>
                </a:prstTxWarp>
                <a:noAutofit/>
              </a:bodyPr>
              <a:lstStyle/>
              <a:p>
                <a:endParaRPr lang="en-US" sz="1588"/>
              </a:p>
            </p:txBody>
          </p:sp>
          <p:sp>
            <p:nvSpPr>
              <p:cNvPr id="36" name="Text Box 27">
                <a:extLst>
                  <a:ext uri="{FF2B5EF4-FFF2-40B4-BE49-F238E27FC236}">
                    <a16:creationId xmlns:a16="http://schemas.microsoft.com/office/drawing/2014/main" id="{17DB7BE9-C9C7-4323-9C94-72B704E52BBB}"/>
                  </a:ext>
                </a:extLst>
              </p:cNvPr>
              <p:cNvSpPr txBox="1"/>
              <p:nvPr/>
            </p:nvSpPr>
            <p:spPr>
              <a:xfrm>
                <a:off x="22335" y="0"/>
                <a:ext cx="681038" cy="223838"/>
              </a:xfrm>
              <a:prstGeom prst="rect">
                <a:avLst/>
              </a:prstGeom>
              <a:noFill/>
              <a:ln w="6350">
                <a:noFill/>
              </a:ln>
            </p:spPr>
            <p:txBody>
              <a:bodyPr rot="0" spcFirstLastPara="0" vert="horz" wrap="square" lIns="80682" tIns="40341" rIns="80682" bIns="40341" numCol="1" spcCol="0" rtlCol="0" fromWordArt="0" anchor="t" anchorCtr="0" forceAA="0" compatLnSpc="1">
                <a:prstTxWarp prst="textNoShape">
                  <a:avLst/>
                </a:prstTxWarp>
                <a:noAutofit/>
              </a:bodyPr>
              <a:lstStyle/>
              <a:p>
                <a:pPr>
                  <a:lnSpc>
                    <a:spcPct val="107000"/>
                  </a:lnSpc>
                  <a:spcAft>
                    <a:spcPts val="706"/>
                  </a:spcAft>
                </a:pPr>
                <a:r>
                  <a:rPr lang="en-US" sz="882">
                    <a:solidFill>
                      <a:srgbClr val="FFFFFF"/>
                    </a:solidFill>
                    <a:latin typeface="Calibri" panose="020F0502020204030204" pitchFamily="34" charset="0"/>
                    <a:ea typeface="Calibri" panose="020F0502020204030204" pitchFamily="34" charset="0"/>
                    <a:cs typeface="Times New Roman" panose="02020603050405020304" pitchFamily="18" charset="0"/>
                  </a:rPr>
                  <a:t>200</a:t>
                </a:r>
                <a:r>
                  <a:rPr lang="en-US" sz="882">
                    <a:solidFill>
                      <a:srgbClr val="FFFFFF"/>
                    </a:solidFill>
                    <a:latin typeface="Calibri" panose="020F0502020204030204" pitchFamily="34" charset="0"/>
                    <a:ea typeface="Calibri" panose="020F0502020204030204" pitchFamily="34" charset="0"/>
                    <a:cs typeface="Arial" panose="020B0604020202020204" pitchFamily="34" charset="0"/>
                  </a:rPr>
                  <a:t>μm</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37" name="Picture 36">
            <a:extLst>
              <a:ext uri="{FF2B5EF4-FFF2-40B4-BE49-F238E27FC236}">
                <a16:creationId xmlns:a16="http://schemas.microsoft.com/office/drawing/2014/main" id="{37E105AD-A5F5-46C7-9DF3-4507D14B63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64" r="21021" b="33497"/>
          <a:stretch/>
        </p:blipFill>
        <p:spPr bwMode="auto">
          <a:xfrm>
            <a:off x="2454169" y="3382064"/>
            <a:ext cx="1750636" cy="2945466"/>
          </a:xfrm>
          <a:prstGeom prst="rect">
            <a:avLst/>
          </a:prstGeom>
          <a:noFill/>
          <a:ln>
            <a:noFill/>
          </a:ln>
          <a:extLst>
            <a:ext uri="{53640926-AAD7-44D8-BBD7-CCE9431645EC}">
              <a14:shadowObscured xmlns:a14="http://schemas.microsoft.com/office/drawing/2010/main"/>
            </a:ext>
          </a:extLst>
        </p:spPr>
      </p:pic>
      <p:sp>
        <p:nvSpPr>
          <p:cNvPr id="38" name="Text Box 2">
            <a:extLst>
              <a:ext uri="{FF2B5EF4-FFF2-40B4-BE49-F238E27FC236}">
                <a16:creationId xmlns:a16="http://schemas.microsoft.com/office/drawing/2014/main" id="{EE371098-BB62-4501-9C1A-CE7E41194C58}"/>
              </a:ext>
            </a:extLst>
          </p:cNvPr>
          <p:cNvSpPr txBox="1">
            <a:spLocks noChangeArrowheads="1"/>
          </p:cNvSpPr>
          <p:nvPr/>
        </p:nvSpPr>
        <p:spPr bwMode="auto">
          <a:xfrm rot="16200000">
            <a:off x="-113404" y="4588376"/>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Y27632</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9" name="Picture 38">
            <a:extLst>
              <a:ext uri="{FF2B5EF4-FFF2-40B4-BE49-F238E27FC236}">
                <a16:creationId xmlns:a16="http://schemas.microsoft.com/office/drawing/2014/main" id="{F8F73AE7-DD6E-4A33-8385-EB687C5C543D}"/>
              </a:ext>
            </a:extLst>
          </p:cNvPr>
          <p:cNvPicPr>
            <a:picLocks noChangeAspect="1"/>
          </p:cNvPicPr>
          <p:nvPr/>
        </p:nvPicPr>
        <p:blipFill rotWithShape="1">
          <a:blip r:embed="rId7" cstate="print">
            <a:alphaModFix/>
            <a:extLst>
              <a:ext uri="{28A0092B-C50C-407E-A947-70E740481C1C}">
                <a14:useLocalDpi xmlns:a14="http://schemas.microsoft.com/office/drawing/2010/main" val="0"/>
              </a:ext>
            </a:extLst>
          </a:blip>
          <a:srcRect l="48306" r="18257" b="33509"/>
          <a:stretch/>
        </p:blipFill>
        <p:spPr bwMode="auto">
          <a:xfrm>
            <a:off x="4311844" y="3396913"/>
            <a:ext cx="1750636" cy="2945466"/>
          </a:xfrm>
          <a:prstGeom prst="rect">
            <a:avLst/>
          </a:prstGeom>
          <a:noFill/>
          <a:ln>
            <a:noFill/>
          </a:ln>
          <a:extLst>
            <a:ext uri="{53640926-AAD7-44D8-BBD7-CCE9431645EC}">
              <a14:shadowObscured xmlns:a14="http://schemas.microsoft.com/office/drawing/2010/main"/>
            </a:ext>
          </a:extLst>
        </p:spPr>
      </p:pic>
      <p:grpSp>
        <p:nvGrpSpPr>
          <p:cNvPr id="73" name="Group 72">
            <a:extLst>
              <a:ext uri="{FF2B5EF4-FFF2-40B4-BE49-F238E27FC236}">
                <a16:creationId xmlns:a16="http://schemas.microsoft.com/office/drawing/2014/main" id="{E0DA94B9-67FF-482B-9F0A-F6BF3D437BE9}"/>
              </a:ext>
            </a:extLst>
          </p:cNvPr>
          <p:cNvGrpSpPr/>
          <p:nvPr/>
        </p:nvGrpSpPr>
        <p:grpSpPr>
          <a:xfrm>
            <a:off x="603880" y="3382063"/>
            <a:ext cx="1825952" cy="2944906"/>
            <a:chOff x="684398" y="3698367"/>
            <a:chExt cx="2069412" cy="3337560"/>
          </a:xfrm>
        </p:grpSpPr>
        <p:pic>
          <p:nvPicPr>
            <p:cNvPr id="41" name="Picture 40">
              <a:extLst>
                <a:ext uri="{FF2B5EF4-FFF2-40B4-BE49-F238E27FC236}">
                  <a16:creationId xmlns:a16="http://schemas.microsoft.com/office/drawing/2014/main" id="{D7718A9A-71F4-4C42-BF70-BAC9956239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3171" r="23416" b="33511"/>
            <a:stretch/>
          </p:blipFill>
          <p:spPr bwMode="auto">
            <a:xfrm>
              <a:off x="684398" y="3698367"/>
              <a:ext cx="1984054" cy="3337560"/>
            </a:xfrm>
            <a:prstGeom prst="rect">
              <a:avLst/>
            </a:prstGeom>
            <a:noFill/>
            <a:ln>
              <a:noFill/>
            </a:ln>
            <a:extLst>
              <a:ext uri="{53640926-AAD7-44D8-BBD7-CCE9431645EC}">
                <a14:shadowObscured xmlns:a14="http://schemas.microsoft.com/office/drawing/2010/main"/>
              </a:ext>
            </a:extLst>
          </p:spPr>
        </p:pic>
        <p:grpSp>
          <p:nvGrpSpPr>
            <p:cNvPr id="42" name="Group 41">
              <a:extLst>
                <a:ext uri="{FF2B5EF4-FFF2-40B4-BE49-F238E27FC236}">
                  <a16:creationId xmlns:a16="http://schemas.microsoft.com/office/drawing/2014/main" id="{C10E9576-D5D9-4FC2-A1FA-4F17245DC30E}"/>
                </a:ext>
              </a:extLst>
            </p:cNvPr>
            <p:cNvGrpSpPr/>
            <p:nvPr/>
          </p:nvGrpSpPr>
          <p:grpSpPr>
            <a:xfrm>
              <a:off x="2072852" y="6674132"/>
              <a:ext cx="680958" cy="276226"/>
              <a:chOff x="22335" y="0"/>
              <a:chExt cx="681038" cy="276226"/>
            </a:xfrm>
          </p:grpSpPr>
          <p:sp>
            <p:nvSpPr>
              <p:cNvPr id="43" name="Rectangle 42">
                <a:extLst>
                  <a:ext uri="{FF2B5EF4-FFF2-40B4-BE49-F238E27FC236}">
                    <a16:creationId xmlns:a16="http://schemas.microsoft.com/office/drawing/2014/main" id="{F47259A2-472C-4D55-A9F9-07FFBDA999B7}"/>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682" tIns="40341" rIns="80682" bIns="40341" numCol="1" spcCol="0" rtlCol="0" fromWordArt="0" anchor="ctr" anchorCtr="0" forceAA="0" compatLnSpc="1">
                <a:prstTxWarp prst="textNoShape">
                  <a:avLst/>
                </a:prstTxWarp>
                <a:noAutofit/>
              </a:bodyPr>
              <a:lstStyle/>
              <a:p>
                <a:endParaRPr lang="en-US" sz="1588"/>
              </a:p>
            </p:txBody>
          </p:sp>
          <p:sp>
            <p:nvSpPr>
              <p:cNvPr id="44" name="Text Box 32">
                <a:extLst>
                  <a:ext uri="{FF2B5EF4-FFF2-40B4-BE49-F238E27FC236}">
                    <a16:creationId xmlns:a16="http://schemas.microsoft.com/office/drawing/2014/main" id="{2FE68078-6821-4C55-9291-8FB5B9288117}"/>
                  </a:ext>
                </a:extLst>
              </p:cNvPr>
              <p:cNvSpPr txBox="1"/>
              <p:nvPr/>
            </p:nvSpPr>
            <p:spPr>
              <a:xfrm>
                <a:off x="22335" y="0"/>
                <a:ext cx="681038" cy="223838"/>
              </a:xfrm>
              <a:prstGeom prst="rect">
                <a:avLst/>
              </a:prstGeom>
              <a:noFill/>
              <a:ln w="6350">
                <a:noFill/>
              </a:ln>
            </p:spPr>
            <p:txBody>
              <a:bodyPr rot="0" spcFirstLastPara="0" vert="horz" wrap="square" lIns="80682" tIns="40341" rIns="80682" bIns="40341" numCol="1" spcCol="0" rtlCol="0" fromWordArt="0" anchor="t" anchorCtr="0" forceAA="0" compatLnSpc="1">
                <a:prstTxWarp prst="textNoShape">
                  <a:avLst/>
                </a:prstTxWarp>
                <a:noAutofit/>
              </a:bodyPr>
              <a:lstStyle/>
              <a:p>
                <a:pPr>
                  <a:lnSpc>
                    <a:spcPct val="107000"/>
                  </a:lnSpc>
                  <a:spcAft>
                    <a:spcPts val="706"/>
                  </a:spcAft>
                </a:pPr>
                <a:r>
                  <a:rPr lang="en-US" sz="882">
                    <a:solidFill>
                      <a:srgbClr val="FFFFFF"/>
                    </a:solidFill>
                    <a:latin typeface="Calibri" panose="020F0502020204030204" pitchFamily="34" charset="0"/>
                    <a:ea typeface="Calibri" panose="020F0502020204030204" pitchFamily="34" charset="0"/>
                    <a:cs typeface="Times New Roman" panose="02020603050405020304" pitchFamily="18" charset="0"/>
                  </a:rPr>
                  <a:t>200</a:t>
                </a:r>
                <a:r>
                  <a:rPr lang="en-US" sz="882">
                    <a:solidFill>
                      <a:srgbClr val="FFFFFF"/>
                    </a:solidFill>
                    <a:latin typeface="Calibri" panose="020F0502020204030204" pitchFamily="34" charset="0"/>
                    <a:ea typeface="Calibri" panose="020F0502020204030204" pitchFamily="34" charset="0"/>
                    <a:cs typeface="Arial" panose="020B0604020202020204" pitchFamily="34" charset="0"/>
                  </a:rPr>
                  <a:t>μm</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45" name="Picture 44">
            <a:extLst>
              <a:ext uri="{FF2B5EF4-FFF2-40B4-BE49-F238E27FC236}">
                <a16:creationId xmlns:a16="http://schemas.microsoft.com/office/drawing/2014/main" id="{5F53795B-E2F6-4DED-801C-42C889F9D40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583" t="33493" r="38158" b="-1"/>
          <a:stretch/>
        </p:blipFill>
        <p:spPr bwMode="auto">
          <a:xfrm>
            <a:off x="8341212" y="26701"/>
            <a:ext cx="1742140" cy="2944906"/>
          </a:xfrm>
          <a:prstGeom prst="rect">
            <a:avLst/>
          </a:prstGeom>
          <a:noFill/>
          <a:ln>
            <a:noFill/>
          </a:ln>
          <a:extLst>
            <a:ext uri="{53640926-AAD7-44D8-BBD7-CCE9431645EC}">
              <a14:shadowObscured xmlns:a14="http://schemas.microsoft.com/office/drawing/2010/main"/>
            </a:ext>
          </a:extLst>
        </p:spPr>
      </p:pic>
      <p:sp>
        <p:nvSpPr>
          <p:cNvPr id="46" name="Text Box 2">
            <a:extLst>
              <a:ext uri="{FF2B5EF4-FFF2-40B4-BE49-F238E27FC236}">
                <a16:creationId xmlns:a16="http://schemas.microsoft.com/office/drawing/2014/main" id="{4E85820D-0F78-4415-99DD-ED1B78222F00}"/>
              </a:ext>
            </a:extLst>
          </p:cNvPr>
          <p:cNvSpPr txBox="1">
            <a:spLocks noChangeArrowheads="1"/>
          </p:cNvSpPr>
          <p:nvPr/>
        </p:nvSpPr>
        <p:spPr bwMode="auto">
          <a:xfrm rot="16200000">
            <a:off x="5743235" y="1224297"/>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7" name="Picture 46">
            <a:extLst>
              <a:ext uri="{FF2B5EF4-FFF2-40B4-BE49-F238E27FC236}">
                <a16:creationId xmlns:a16="http://schemas.microsoft.com/office/drawing/2014/main" id="{8990ED0C-6417-443D-8A22-49AECA963C71}"/>
              </a:ext>
            </a:extLst>
          </p:cNvPr>
          <p:cNvPicPr>
            <a:picLocks noChangeAspect="1"/>
          </p:cNvPicPr>
          <p:nvPr/>
        </p:nvPicPr>
        <p:blipFill rotWithShape="1">
          <a:blip r:embed="rId10" cstate="print">
            <a:alphaModFix/>
            <a:extLst>
              <a:ext uri="{28A0092B-C50C-407E-A947-70E740481C1C}">
                <a14:useLocalDpi xmlns:a14="http://schemas.microsoft.com/office/drawing/2010/main" val="0"/>
              </a:ext>
            </a:extLst>
          </a:blip>
          <a:srcRect l="30945" t="33579" r="35827"/>
          <a:stretch/>
        </p:blipFill>
        <p:spPr bwMode="auto">
          <a:xfrm>
            <a:off x="10190441" y="22872"/>
            <a:ext cx="1740085" cy="2942104"/>
          </a:xfrm>
          <a:prstGeom prst="rect">
            <a:avLst/>
          </a:prstGeom>
          <a:noFill/>
          <a:ln>
            <a:noFill/>
          </a:ln>
          <a:extLst>
            <a:ext uri="{53640926-AAD7-44D8-BBD7-CCE9431645EC}">
              <a14:shadowObscured xmlns:a14="http://schemas.microsoft.com/office/drawing/2010/main"/>
            </a:ext>
          </a:extLst>
        </p:spPr>
      </p:pic>
      <p:pic>
        <p:nvPicPr>
          <p:cNvPr id="49" name="Picture 48">
            <a:extLst>
              <a:ext uri="{FF2B5EF4-FFF2-40B4-BE49-F238E27FC236}">
                <a16:creationId xmlns:a16="http://schemas.microsoft.com/office/drawing/2014/main" id="{C48F5903-C5C2-4F31-94A5-F83F638C64F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620" t="33492" r="41051" b="-1"/>
          <a:stretch/>
        </p:blipFill>
        <p:spPr bwMode="auto">
          <a:xfrm>
            <a:off x="6481945" y="28349"/>
            <a:ext cx="1746140" cy="2944906"/>
          </a:xfrm>
          <a:prstGeom prst="rect">
            <a:avLst/>
          </a:prstGeom>
          <a:noFill/>
          <a:ln>
            <a:noFill/>
          </a:ln>
          <a:extLst>
            <a:ext uri="{53640926-AAD7-44D8-BBD7-CCE9431645EC}">
              <a14:shadowObscured xmlns:a14="http://schemas.microsoft.com/office/drawing/2010/main"/>
            </a:ext>
          </a:extLst>
        </p:spPr>
      </p:pic>
      <p:grpSp>
        <p:nvGrpSpPr>
          <p:cNvPr id="50" name="Group 49">
            <a:extLst>
              <a:ext uri="{FF2B5EF4-FFF2-40B4-BE49-F238E27FC236}">
                <a16:creationId xmlns:a16="http://schemas.microsoft.com/office/drawing/2014/main" id="{F06DE811-1F73-4992-9424-F3D0FB7C4A72}"/>
              </a:ext>
            </a:extLst>
          </p:cNvPr>
          <p:cNvGrpSpPr/>
          <p:nvPr/>
        </p:nvGrpSpPr>
        <p:grpSpPr>
          <a:xfrm>
            <a:off x="7655888" y="2654025"/>
            <a:ext cx="600883" cy="243729"/>
            <a:chOff x="22335" y="0"/>
            <a:chExt cx="681038" cy="276226"/>
          </a:xfrm>
        </p:grpSpPr>
        <p:sp>
          <p:nvSpPr>
            <p:cNvPr id="51" name="Rectangle 50">
              <a:extLst>
                <a:ext uri="{FF2B5EF4-FFF2-40B4-BE49-F238E27FC236}">
                  <a16:creationId xmlns:a16="http://schemas.microsoft.com/office/drawing/2014/main" id="{E22441A9-DC05-4A74-B205-69BAF7B45E0E}"/>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682" tIns="40341" rIns="80682" bIns="40341" numCol="1" spcCol="0" rtlCol="0" fromWordArt="0" anchor="ctr" anchorCtr="0" forceAA="0" compatLnSpc="1">
              <a:prstTxWarp prst="textNoShape">
                <a:avLst/>
              </a:prstTxWarp>
              <a:noAutofit/>
            </a:bodyPr>
            <a:lstStyle/>
            <a:p>
              <a:endParaRPr lang="en-US" sz="1588"/>
            </a:p>
          </p:txBody>
        </p:sp>
        <p:sp>
          <p:nvSpPr>
            <p:cNvPr id="52" name="Text Box 35">
              <a:extLst>
                <a:ext uri="{FF2B5EF4-FFF2-40B4-BE49-F238E27FC236}">
                  <a16:creationId xmlns:a16="http://schemas.microsoft.com/office/drawing/2014/main" id="{0E4FF7DF-BC8A-4580-8BD0-308B2A060649}"/>
                </a:ext>
              </a:extLst>
            </p:cNvPr>
            <p:cNvSpPr txBox="1"/>
            <p:nvPr/>
          </p:nvSpPr>
          <p:spPr>
            <a:xfrm>
              <a:off x="22335" y="0"/>
              <a:ext cx="681038" cy="223838"/>
            </a:xfrm>
            <a:prstGeom prst="rect">
              <a:avLst/>
            </a:prstGeom>
            <a:noFill/>
            <a:ln w="6350">
              <a:noFill/>
            </a:ln>
          </p:spPr>
          <p:txBody>
            <a:bodyPr rot="0" spcFirstLastPara="0" vert="horz" wrap="square" lIns="80682" tIns="40341" rIns="80682" bIns="40341" numCol="1" spcCol="0" rtlCol="0" fromWordArt="0" anchor="t" anchorCtr="0" forceAA="0" compatLnSpc="1">
              <a:prstTxWarp prst="textNoShape">
                <a:avLst/>
              </a:prstTxWarp>
              <a:noAutofit/>
            </a:bodyPr>
            <a:lstStyle/>
            <a:p>
              <a:pPr>
                <a:lnSpc>
                  <a:spcPct val="107000"/>
                </a:lnSpc>
                <a:spcAft>
                  <a:spcPts val="706"/>
                </a:spcAft>
              </a:pPr>
              <a:r>
                <a:rPr lang="en-US" sz="882">
                  <a:solidFill>
                    <a:srgbClr val="FFFFFF"/>
                  </a:solidFill>
                  <a:latin typeface="Calibri" panose="020F0502020204030204" pitchFamily="34" charset="0"/>
                  <a:ea typeface="Calibri" panose="020F0502020204030204" pitchFamily="34" charset="0"/>
                  <a:cs typeface="Times New Roman" panose="02020603050405020304" pitchFamily="18" charset="0"/>
                </a:rPr>
                <a:t>200</a:t>
              </a:r>
              <a:r>
                <a:rPr lang="en-US" sz="882">
                  <a:solidFill>
                    <a:srgbClr val="FFFFFF"/>
                  </a:solidFill>
                  <a:latin typeface="Calibri" panose="020F0502020204030204" pitchFamily="34" charset="0"/>
                  <a:ea typeface="Calibri" panose="020F0502020204030204" pitchFamily="34" charset="0"/>
                  <a:cs typeface="Arial" panose="020B0604020202020204" pitchFamily="34" charset="0"/>
                </a:rPr>
                <a:t>μm</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2">
            <a:extLst>
              <a:ext uri="{FF2B5EF4-FFF2-40B4-BE49-F238E27FC236}">
                <a16:creationId xmlns:a16="http://schemas.microsoft.com/office/drawing/2014/main" id="{4596CA50-E1C6-4BD9-A5A7-E0BE6584F02E}"/>
              </a:ext>
            </a:extLst>
          </p:cNvPr>
          <p:cNvSpPr txBox="1">
            <a:spLocks noChangeArrowheads="1"/>
          </p:cNvSpPr>
          <p:nvPr/>
        </p:nvSpPr>
        <p:spPr bwMode="auto">
          <a:xfrm rot="16200000">
            <a:off x="5403136" y="4671174"/>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4" name="Picture 53">
            <a:extLst>
              <a:ext uri="{FF2B5EF4-FFF2-40B4-BE49-F238E27FC236}">
                <a16:creationId xmlns:a16="http://schemas.microsoft.com/office/drawing/2014/main" id="{A9EDC4C1-80A6-4ECB-A447-0C8EED907F02}"/>
              </a:ext>
            </a:extLst>
          </p:cNvPr>
          <p:cNvPicPr>
            <a:picLocks noChangeAspect="1"/>
          </p:cNvPicPr>
          <p:nvPr/>
        </p:nvPicPr>
        <p:blipFill rotWithShape="1">
          <a:blip r:embed="rId12" cstate="print">
            <a:alphaModFix/>
            <a:extLst>
              <a:ext uri="{28A0092B-C50C-407E-A947-70E740481C1C}">
                <a14:useLocalDpi xmlns:a14="http://schemas.microsoft.com/office/drawing/2010/main" val="0"/>
              </a:ext>
            </a:extLst>
          </a:blip>
          <a:srcRect l="23966" t="33581" r="42506"/>
          <a:stretch/>
        </p:blipFill>
        <p:spPr bwMode="auto">
          <a:xfrm>
            <a:off x="8324917" y="3382064"/>
            <a:ext cx="1755633" cy="2942104"/>
          </a:xfrm>
          <a:prstGeom prst="rect">
            <a:avLst/>
          </a:prstGeom>
          <a:noFill/>
          <a:ln>
            <a:noFill/>
          </a:ln>
          <a:extLst>
            <a:ext uri="{53640926-AAD7-44D8-BBD7-CCE9431645EC}">
              <a14:shadowObscured xmlns:a14="http://schemas.microsoft.com/office/drawing/2010/main"/>
            </a:ext>
          </a:extLst>
        </p:spPr>
      </p:pic>
      <p:pic>
        <p:nvPicPr>
          <p:cNvPr id="55" name="Picture 54">
            <a:extLst>
              <a:ext uri="{FF2B5EF4-FFF2-40B4-BE49-F238E27FC236}">
                <a16:creationId xmlns:a16="http://schemas.microsoft.com/office/drawing/2014/main" id="{02CC0079-011B-4C8F-92DA-2D110CF07184}"/>
              </a:ext>
            </a:extLst>
          </p:cNvPr>
          <p:cNvPicPr>
            <a:picLocks noChangeAspect="1"/>
          </p:cNvPicPr>
          <p:nvPr/>
        </p:nvPicPr>
        <p:blipFill rotWithShape="1">
          <a:blip r:embed="rId13" cstate="print">
            <a:alphaModFix/>
            <a:extLst>
              <a:ext uri="{28A0092B-C50C-407E-A947-70E740481C1C}">
                <a14:useLocalDpi xmlns:a14="http://schemas.microsoft.com/office/drawing/2010/main" val="0"/>
              </a:ext>
            </a:extLst>
          </a:blip>
          <a:srcRect l="27541" t="33577" r="38934"/>
          <a:stretch/>
        </p:blipFill>
        <p:spPr bwMode="auto">
          <a:xfrm>
            <a:off x="10199644" y="3382064"/>
            <a:ext cx="1755633" cy="2942104"/>
          </a:xfrm>
          <a:prstGeom prst="rect">
            <a:avLst/>
          </a:prstGeom>
          <a:noFill/>
          <a:ln>
            <a:noFill/>
          </a:ln>
          <a:extLst>
            <a:ext uri="{53640926-AAD7-44D8-BBD7-CCE9431645EC}">
              <a14:shadowObscured xmlns:a14="http://schemas.microsoft.com/office/drawing/2010/main"/>
            </a:ext>
          </a:extLst>
        </p:spPr>
      </p:pic>
      <p:grpSp>
        <p:nvGrpSpPr>
          <p:cNvPr id="78" name="Group 77">
            <a:extLst>
              <a:ext uri="{FF2B5EF4-FFF2-40B4-BE49-F238E27FC236}">
                <a16:creationId xmlns:a16="http://schemas.microsoft.com/office/drawing/2014/main" id="{5A48103D-F0DD-443B-8693-B8802960F9B1}"/>
              </a:ext>
            </a:extLst>
          </p:cNvPr>
          <p:cNvGrpSpPr/>
          <p:nvPr/>
        </p:nvGrpSpPr>
        <p:grpSpPr>
          <a:xfrm>
            <a:off x="6475879" y="3387541"/>
            <a:ext cx="1750636" cy="2945466"/>
            <a:chOff x="7928364" y="3704575"/>
            <a:chExt cx="1984054" cy="3338195"/>
          </a:xfrm>
        </p:grpSpPr>
        <p:pic>
          <p:nvPicPr>
            <p:cNvPr id="57" name="Picture 56">
              <a:extLst>
                <a:ext uri="{FF2B5EF4-FFF2-40B4-BE49-F238E27FC236}">
                  <a16:creationId xmlns:a16="http://schemas.microsoft.com/office/drawing/2014/main" id="{F0DE116D-E76F-4015-BAD4-BCDAA8597DB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1274" t="33491" r="45312" b="1"/>
            <a:stretch/>
          </p:blipFill>
          <p:spPr bwMode="auto">
            <a:xfrm>
              <a:off x="7928364" y="3704575"/>
              <a:ext cx="1984054" cy="3338195"/>
            </a:xfrm>
            <a:prstGeom prst="rect">
              <a:avLst/>
            </a:prstGeom>
            <a:noFill/>
            <a:ln>
              <a:noFill/>
            </a:ln>
            <a:extLst>
              <a:ext uri="{53640926-AAD7-44D8-BBD7-CCE9431645EC}">
                <a14:shadowObscured xmlns:a14="http://schemas.microsoft.com/office/drawing/2010/main"/>
              </a:ext>
            </a:extLst>
          </p:spPr>
        </p:pic>
        <p:grpSp>
          <p:nvGrpSpPr>
            <p:cNvPr id="58" name="Group 57">
              <a:extLst>
                <a:ext uri="{FF2B5EF4-FFF2-40B4-BE49-F238E27FC236}">
                  <a16:creationId xmlns:a16="http://schemas.microsoft.com/office/drawing/2014/main" id="{0561D192-CED6-4C2D-9AE0-0B43B1A1FD08}"/>
                </a:ext>
              </a:extLst>
            </p:cNvPr>
            <p:cNvGrpSpPr/>
            <p:nvPr/>
          </p:nvGrpSpPr>
          <p:grpSpPr>
            <a:xfrm>
              <a:off x="9201101" y="6669768"/>
              <a:ext cx="681038" cy="276226"/>
              <a:chOff x="22335" y="0"/>
              <a:chExt cx="681038" cy="276226"/>
            </a:xfrm>
          </p:grpSpPr>
          <p:sp>
            <p:nvSpPr>
              <p:cNvPr id="59" name="Rectangle 58">
                <a:extLst>
                  <a:ext uri="{FF2B5EF4-FFF2-40B4-BE49-F238E27FC236}">
                    <a16:creationId xmlns:a16="http://schemas.microsoft.com/office/drawing/2014/main" id="{ECAF48C8-1B85-4DB8-A290-C255A4409C5D}"/>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682" tIns="40341" rIns="80682" bIns="40341" numCol="1" spcCol="0" rtlCol="0" fromWordArt="0" anchor="ctr" anchorCtr="0" forceAA="0" compatLnSpc="1">
                <a:prstTxWarp prst="textNoShape">
                  <a:avLst/>
                </a:prstTxWarp>
                <a:noAutofit/>
              </a:bodyPr>
              <a:lstStyle/>
              <a:p>
                <a:endParaRPr lang="en-US" sz="1588"/>
              </a:p>
            </p:txBody>
          </p:sp>
          <p:sp>
            <p:nvSpPr>
              <p:cNvPr id="60" name="Text Box 38">
                <a:extLst>
                  <a:ext uri="{FF2B5EF4-FFF2-40B4-BE49-F238E27FC236}">
                    <a16:creationId xmlns:a16="http://schemas.microsoft.com/office/drawing/2014/main" id="{D0F16F89-3569-45EC-8ADA-B909A3383813}"/>
                  </a:ext>
                </a:extLst>
              </p:cNvPr>
              <p:cNvSpPr txBox="1"/>
              <p:nvPr/>
            </p:nvSpPr>
            <p:spPr>
              <a:xfrm>
                <a:off x="22335" y="0"/>
                <a:ext cx="681038" cy="223838"/>
              </a:xfrm>
              <a:prstGeom prst="rect">
                <a:avLst/>
              </a:prstGeom>
              <a:noFill/>
              <a:ln w="6350">
                <a:noFill/>
              </a:ln>
            </p:spPr>
            <p:txBody>
              <a:bodyPr rot="0" spcFirstLastPara="0" vert="horz" wrap="square" lIns="80682" tIns="40341" rIns="80682" bIns="40341" numCol="1" spcCol="0" rtlCol="0" fromWordArt="0" anchor="t" anchorCtr="0" forceAA="0" compatLnSpc="1">
                <a:prstTxWarp prst="textNoShape">
                  <a:avLst/>
                </a:prstTxWarp>
                <a:noAutofit/>
              </a:bodyPr>
              <a:lstStyle/>
              <a:p>
                <a:pPr>
                  <a:lnSpc>
                    <a:spcPct val="107000"/>
                  </a:lnSpc>
                  <a:spcAft>
                    <a:spcPts val="706"/>
                  </a:spcAft>
                </a:pPr>
                <a:r>
                  <a:rPr lang="en-US" sz="882">
                    <a:solidFill>
                      <a:srgbClr val="FFFFFF"/>
                    </a:solidFill>
                    <a:latin typeface="Calibri" panose="020F0502020204030204" pitchFamily="34" charset="0"/>
                    <a:ea typeface="Calibri" panose="020F0502020204030204" pitchFamily="34" charset="0"/>
                    <a:cs typeface="Times New Roman" panose="02020603050405020304" pitchFamily="18" charset="0"/>
                  </a:rPr>
                  <a:t>200</a:t>
                </a:r>
                <a:r>
                  <a:rPr lang="en-US" sz="882">
                    <a:solidFill>
                      <a:srgbClr val="FFFFFF"/>
                    </a:solidFill>
                    <a:latin typeface="Calibri" panose="020F0502020204030204" pitchFamily="34" charset="0"/>
                    <a:ea typeface="Calibri" panose="020F0502020204030204" pitchFamily="34" charset="0"/>
                    <a:cs typeface="Arial" panose="020B0604020202020204" pitchFamily="34" charset="0"/>
                  </a:rPr>
                  <a:t>μm</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81" name="Text Box 2">
            <a:extLst>
              <a:ext uri="{FF2B5EF4-FFF2-40B4-BE49-F238E27FC236}">
                <a16:creationId xmlns:a16="http://schemas.microsoft.com/office/drawing/2014/main" id="{38C97F32-7973-4C19-BE2D-9D5B9655DE32}"/>
              </a:ext>
            </a:extLst>
          </p:cNvPr>
          <p:cNvSpPr txBox="1">
            <a:spLocks noChangeArrowheads="1"/>
          </p:cNvSpPr>
          <p:nvPr/>
        </p:nvSpPr>
        <p:spPr bwMode="auto">
          <a:xfrm>
            <a:off x="4472267" y="3046552"/>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21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
            <a:extLst>
              <a:ext uri="{FF2B5EF4-FFF2-40B4-BE49-F238E27FC236}">
                <a16:creationId xmlns:a16="http://schemas.microsoft.com/office/drawing/2014/main" id="{B74743CF-4D00-4D71-ACA2-E3A8A0F1FBBE}"/>
              </a:ext>
            </a:extLst>
          </p:cNvPr>
          <p:cNvSpPr txBox="1">
            <a:spLocks noChangeArrowheads="1"/>
          </p:cNvSpPr>
          <p:nvPr/>
        </p:nvSpPr>
        <p:spPr bwMode="auto">
          <a:xfrm>
            <a:off x="2596466" y="3040365"/>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4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
            <a:extLst>
              <a:ext uri="{FF2B5EF4-FFF2-40B4-BE49-F238E27FC236}">
                <a16:creationId xmlns:a16="http://schemas.microsoft.com/office/drawing/2014/main" id="{0394BE15-40D8-4151-A9BE-25DE6D90704A}"/>
              </a:ext>
            </a:extLst>
          </p:cNvPr>
          <p:cNvSpPr txBox="1">
            <a:spLocks noChangeArrowheads="1"/>
          </p:cNvSpPr>
          <p:nvPr/>
        </p:nvSpPr>
        <p:spPr bwMode="auto">
          <a:xfrm>
            <a:off x="743929" y="3031422"/>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0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
            <a:extLst>
              <a:ext uri="{FF2B5EF4-FFF2-40B4-BE49-F238E27FC236}">
                <a16:creationId xmlns:a16="http://schemas.microsoft.com/office/drawing/2014/main" id="{B6F8B3B2-CD03-4EF1-A665-032434398EAA}"/>
              </a:ext>
            </a:extLst>
          </p:cNvPr>
          <p:cNvSpPr txBox="1">
            <a:spLocks noChangeArrowheads="1"/>
          </p:cNvSpPr>
          <p:nvPr/>
        </p:nvSpPr>
        <p:spPr bwMode="auto">
          <a:xfrm>
            <a:off x="10353499" y="3036652"/>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21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 Box 2">
            <a:extLst>
              <a:ext uri="{FF2B5EF4-FFF2-40B4-BE49-F238E27FC236}">
                <a16:creationId xmlns:a16="http://schemas.microsoft.com/office/drawing/2014/main" id="{39E015DA-63EE-4CF1-8FE1-EE1B8A594117}"/>
              </a:ext>
            </a:extLst>
          </p:cNvPr>
          <p:cNvSpPr txBox="1">
            <a:spLocks noChangeArrowheads="1"/>
          </p:cNvSpPr>
          <p:nvPr/>
        </p:nvSpPr>
        <p:spPr bwMode="auto">
          <a:xfrm>
            <a:off x="8477698" y="3030465"/>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4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2">
            <a:extLst>
              <a:ext uri="{FF2B5EF4-FFF2-40B4-BE49-F238E27FC236}">
                <a16:creationId xmlns:a16="http://schemas.microsoft.com/office/drawing/2014/main" id="{0C166B51-7098-47E0-BAC7-852F3B5247B6}"/>
              </a:ext>
            </a:extLst>
          </p:cNvPr>
          <p:cNvSpPr txBox="1">
            <a:spLocks noChangeArrowheads="1"/>
          </p:cNvSpPr>
          <p:nvPr/>
        </p:nvSpPr>
        <p:spPr bwMode="auto">
          <a:xfrm>
            <a:off x="6625161" y="3031422"/>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0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FE9ADA06-CB23-4926-8F33-41DDD0D46352}"/>
              </a:ext>
            </a:extLst>
          </p:cNvPr>
          <p:cNvGrpSpPr/>
          <p:nvPr/>
        </p:nvGrpSpPr>
        <p:grpSpPr>
          <a:xfrm>
            <a:off x="6481945" y="28349"/>
            <a:ext cx="1774825" cy="2944906"/>
            <a:chOff x="6481945" y="-2473"/>
            <a:chExt cx="1774825" cy="2944906"/>
          </a:xfrm>
        </p:grpSpPr>
        <p:pic>
          <p:nvPicPr>
            <p:cNvPr id="48" name="Picture 47">
              <a:extLst>
                <a:ext uri="{FF2B5EF4-FFF2-40B4-BE49-F238E27FC236}">
                  <a16:creationId xmlns:a16="http://schemas.microsoft.com/office/drawing/2014/main" id="{888CCF7C-BDA3-47E1-87D8-7692E697F0F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620" t="33492" r="41051" b="-1"/>
            <a:stretch/>
          </p:blipFill>
          <p:spPr bwMode="auto">
            <a:xfrm>
              <a:off x="6481945" y="-2473"/>
              <a:ext cx="1746140" cy="2944906"/>
            </a:xfrm>
            <a:prstGeom prst="rect">
              <a:avLst/>
            </a:prstGeom>
            <a:noFill/>
            <a:ln>
              <a:noFill/>
            </a:ln>
            <a:extLst>
              <a:ext uri="{53640926-AAD7-44D8-BBD7-CCE9431645EC}">
                <a14:shadowObscured xmlns:a14="http://schemas.microsoft.com/office/drawing/2010/main"/>
              </a:ext>
            </a:extLst>
          </p:spPr>
        </p:pic>
        <p:grpSp>
          <p:nvGrpSpPr>
            <p:cNvPr id="56" name="Group 55">
              <a:extLst>
                <a:ext uri="{FF2B5EF4-FFF2-40B4-BE49-F238E27FC236}">
                  <a16:creationId xmlns:a16="http://schemas.microsoft.com/office/drawing/2014/main" id="{EE062F11-60BB-4375-B763-4499C27CB9A9}"/>
                </a:ext>
              </a:extLst>
            </p:cNvPr>
            <p:cNvGrpSpPr/>
            <p:nvPr/>
          </p:nvGrpSpPr>
          <p:grpSpPr>
            <a:xfrm>
              <a:off x="7655887" y="2623202"/>
              <a:ext cx="600883" cy="243729"/>
              <a:chOff x="22335" y="0"/>
              <a:chExt cx="681038" cy="276226"/>
            </a:xfrm>
          </p:grpSpPr>
          <p:sp>
            <p:nvSpPr>
              <p:cNvPr id="61" name="Rectangle 60">
                <a:extLst>
                  <a:ext uri="{FF2B5EF4-FFF2-40B4-BE49-F238E27FC236}">
                    <a16:creationId xmlns:a16="http://schemas.microsoft.com/office/drawing/2014/main" id="{7C78AC9D-A39F-4A8C-9DA1-0997729D5296}"/>
                  </a:ext>
                </a:extLst>
              </p:cNvPr>
              <p:cNvSpPr/>
              <p:nvPr/>
            </p:nvSpPr>
            <p:spPr>
              <a:xfrm>
                <a:off x="119062" y="223838"/>
                <a:ext cx="366712" cy="523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682" tIns="40341" rIns="80682" bIns="40341" numCol="1" spcCol="0" rtlCol="0" fromWordArt="0" anchor="ctr" anchorCtr="0" forceAA="0" compatLnSpc="1">
                <a:prstTxWarp prst="textNoShape">
                  <a:avLst/>
                </a:prstTxWarp>
                <a:noAutofit/>
              </a:bodyPr>
              <a:lstStyle/>
              <a:p>
                <a:endParaRPr lang="en-US" sz="1588"/>
              </a:p>
            </p:txBody>
          </p:sp>
          <p:sp>
            <p:nvSpPr>
              <p:cNvPr id="62" name="Text Box 35">
                <a:extLst>
                  <a:ext uri="{FF2B5EF4-FFF2-40B4-BE49-F238E27FC236}">
                    <a16:creationId xmlns:a16="http://schemas.microsoft.com/office/drawing/2014/main" id="{6E9983D9-2542-4ACB-A43F-3DA7233AF17B}"/>
                  </a:ext>
                </a:extLst>
              </p:cNvPr>
              <p:cNvSpPr txBox="1"/>
              <p:nvPr/>
            </p:nvSpPr>
            <p:spPr>
              <a:xfrm>
                <a:off x="22335" y="0"/>
                <a:ext cx="681038" cy="223838"/>
              </a:xfrm>
              <a:prstGeom prst="rect">
                <a:avLst/>
              </a:prstGeom>
              <a:noFill/>
              <a:ln w="6350">
                <a:noFill/>
              </a:ln>
            </p:spPr>
            <p:txBody>
              <a:bodyPr rot="0" spcFirstLastPara="0" vert="horz" wrap="square" lIns="80682" tIns="40341" rIns="80682" bIns="40341" numCol="1" spcCol="0" rtlCol="0" fromWordArt="0" anchor="t" anchorCtr="0" forceAA="0" compatLnSpc="1">
                <a:prstTxWarp prst="textNoShape">
                  <a:avLst/>
                </a:prstTxWarp>
                <a:noAutofit/>
              </a:bodyPr>
              <a:lstStyle/>
              <a:p>
                <a:pPr>
                  <a:lnSpc>
                    <a:spcPct val="107000"/>
                  </a:lnSpc>
                  <a:spcAft>
                    <a:spcPts val="706"/>
                  </a:spcAft>
                </a:pPr>
                <a:r>
                  <a:rPr lang="en-US" sz="882">
                    <a:solidFill>
                      <a:srgbClr val="FFFFFF"/>
                    </a:solidFill>
                    <a:latin typeface="Calibri" panose="020F0502020204030204" pitchFamily="34" charset="0"/>
                    <a:ea typeface="Calibri" panose="020F0502020204030204" pitchFamily="34" charset="0"/>
                    <a:cs typeface="Times New Roman" panose="02020603050405020304" pitchFamily="18" charset="0"/>
                  </a:rPr>
                  <a:t>200</a:t>
                </a:r>
                <a:r>
                  <a:rPr lang="en-US" sz="882">
                    <a:solidFill>
                      <a:srgbClr val="FFFFFF"/>
                    </a:solidFill>
                    <a:latin typeface="Calibri" panose="020F0502020204030204" pitchFamily="34" charset="0"/>
                    <a:ea typeface="Calibri" panose="020F0502020204030204" pitchFamily="34" charset="0"/>
                    <a:cs typeface="Arial" panose="020B0604020202020204" pitchFamily="34" charset="0"/>
                  </a:rPr>
                  <a:t>μm</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grpSp>
      </p:grpSp>
    </p:spTree>
    <p:extLst>
      <p:ext uri="{BB962C8B-B14F-4D97-AF65-F5344CB8AC3E}">
        <p14:creationId xmlns:p14="http://schemas.microsoft.com/office/powerpoint/2010/main" val="1757671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86" grpId="0" animBg="1"/>
      <p:bldP spid="87" grpId="0" animBg="1"/>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D5EEEB15-FA07-4283-AD44-B6E51E2CB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89" y="415140"/>
            <a:ext cx="3895725"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Trapezoid 1">
            <a:extLst>
              <a:ext uri="{FF2B5EF4-FFF2-40B4-BE49-F238E27FC236}">
                <a16:creationId xmlns:a16="http://schemas.microsoft.com/office/drawing/2014/main" id="{8F1F73B0-4184-475E-BF46-39B244874554}"/>
              </a:ext>
            </a:extLst>
          </p:cNvPr>
          <p:cNvSpPr/>
          <p:nvPr/>
        </p:nvSpPr>
        <p:spPr>
          <a:xfrm rot="12961826">
            <a:off x="3741954" y="54362"/>
            <a:ext cx="227516" cy="1685995"/>
          </a:xfrm>
          <a:prstGeom prst="trapezoid">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7153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F6DF-AE1D-4ED2-A9F1-027410CAFD9C}"/>
              </a:ext>
            </a:extLst>
          </p:cNvPr>
          <p:cNvSpPr>
            <a:spLocks noGrp="1"/>
          </p:cNvSpPr>
          <p:nvPr>
            <p:ph type="title"/>
          </p:nvPr>
        </p:nvSpPr>
        <p:spPr/>
        <p:txBody>
          <a:bodyPr/>
          <a:lstStyle/>
          <a:p>
            <a:r>
              <a:rPr lang="en-US" dirty="0"/>
              <a:t>Materials &amp; Methods</a:t>
            </a:r>
          </a:p>
        </p:txBody>
      </p:sp>
      <p:sp>
        <p:nvSpPr>
          <p:cNvPr id="3" name="Content Placeholder 2">
            <a:extLst>
              <a:ext uri="{FF2B5EF4-FFF2-40B4-BE49-F238E27FC236}">
                <a16:creationId xmlns:a16="http://schemas.microsoft.com/office/drawing/2014/main" id="{33842566-2FC0-416F-A628-3E54E522F60B}"/>
              </a:ext>
            </a:extLst>
          </p:cNvPr>
          <p:cNvSpPr>
            <a:spLocks noGrp="1"/>
          </p:cNvSpPr>
          <p:nvPr>
            <p:ph idx="1"/>
          </p:nvPr>
        </p:nvSpPr>
        <p:spPr/>
        <p:txBody>
          <a:bodyPr/>
          <a:lstStyle/>
          <a:p>
            <a:r>
              <a:rPr lang="en-US" dirty="0"/>
              <a:t>Scratch Wound Assay</a:t>
            </a:r>
          </a:p>
          <a:p>
            <a:pPr lvl="1"/>
            <a:r>
              <a:rPr lang="en-US" dirty="0"/>
              <a:t>Procedure – description and cartoon</a:t>
            </a:r>
          </a:p>
          <a:p>
            <a:pPr lvl="1"/>
            <a:r>
              <a:rPr lang="en-US" dirty="0"/>
              <a:t>Imaging / staining techniques</a:t>
            </a:r>
          </a:p>
          <a:p>
            <a:pPr lvl="1"/>
            <a:r>
              <a:rPr lang="en-US" dirty="0"/>
              <a:t>Automated cell tracking</a:t>
            </a:r>
          </a:p>
          <a:p>
            <a:r>
              <a:rPr lang="en-US" dirty="0"/>
              <a:t>GSK 126</a:t>
            </a:r>
          </a:p>
          <a:p>
            <a:pPr lvl="1"/>
            <a:r>
              <a:rPr lang="en-US" dirty="0"/>
              <a:t>Highly selective EZH2 methyltransferase inhibitor</a:t>
            </a:r>
          </a:p>
          <a:p>
            <a:r>
              <a:rPr lang="en-US" dirty="0" err="1"/>
              <a:t>Trichostatin</a:t>
            </a:r>
            <a:r>
              <a:rPr lang="en-US" dirty="0"/>
              <a:t>-A (TSA)</a:t>
            </a:r>
          </a:p>
          <a:p>
            <a:pPr lvl="1"/>
            <a:r>
              <a:rPr lang="en-US" dirty="0"/>
              <a:t>Class I and II HDAC inhibitor</a:t>
            </a:r>
          </a:p>
          <a:p>
            <a:endParaRPr lang="en-US" dirty="0"/>
          </a:p>
        </p:txBody>
      </p:sp>
    </p:spTree>
    <p:extLst>
      <p:ext uri="{BB962C8B-B14F-4D97-AF65-F5344CB8AC3E}">
        <p14:creationId xmlns:p14="http://schemas.microsoft.com/office/powerpoint/2010/main" val="238054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9BED-E4BB-4835-B5F0-AAD729B51927}"/>
              </a:ext>
            </a:extLst>
          </p:cNvPr>
          <p:cNvSpPr>
            <a:spLocks noGrp="1"/>
          </p:cNvSpPr>
          <p:nvPr>
            <p:ph type="title"/>
          </p:nvPr>
        </p:nvSpPr>
        <p:spPr/>
        <p:txBody>
          <a:bodyPr/>
          <a:lstStyle/>
          <a:p>
            <a:r>
              <a:rPr lang="en-US" dirty="0"/>
              <a:t>Biophysical Model – Force Based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D99899-ABCD-4016-BF14-45D2916500BA}"/>
                  </a:ext>
                </a:extLst>
              </p:cNvPr>
              <p:cNvSpPr>
                <a:spLocks noGrp="1"/>
              </p:cNvSpPr>
              <p:nvPr>
                <p:ph idx="1"/>
              </p:nvPr>
            </p:nvSpPr>
            <p:spPr/>
            <p:txBody>
              <a:bodyPr/>
              <a:lstStyle/>
              <a:p>
                <a:r>
                  <a:rPr lang="en-US" dirty="0"/>
                  <a:t>Pushing force of individual actin filaments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𝛿</m:t>
                        </m:r>
                      </m:den>
                    </m:f>
                    <m:r>
                      <m:rPr>
                        <m:sty m:val="p"/>
                      </m:rPr>
                      <a:rPr lang="en-US" b="0" i="0" smtClean="0">
                        <a:latin typeface="Cambria Math" panose="02040503050406030204" pitchFamily="18" charset="0"/>
                      </a:rPr>
                      <m:t>ln</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𝑜𝑛</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𝑀</m:t>
                                </m:r>
                              </m:e>
                            </m:d>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𝑜𝑓𝑓</m:t>
                                </m:r>
                              </m:sub>
                            </m:sSub>
                          </m:den>
                        </m:f>
                      </m:e>
                    </m:d>
                  </m:oMath>
                </a14:m>
                <a:endParaRPr lang="en-US" dirty="0"/>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r>
                  <a:rPr lang="en-US" dirty="0"/>
                  <a:t>: Boltzmann constant</a:t>
                </a:r>
              </a:p>
              <a:p>
                <a:pPr lvl="2"/>
                <a14:m>
                  <m:oMath xmlns:m="http://schemas.openxmlformats.org/officeDocument/2006/math">
                    <m:r>
                      <a:rPr lang="en-US" b="0" i="1" smtClean="0">
                        <a:latin typeface="Cambria Math" panose="02040503050406030204" pitchFamily="18" charset="0"/>
                      </a:rPr>
                      <m:t>𝑇</m:t>
                    </m:r>
                  </m:oMath>
                </a14:m>
                <a:r>
                  <a:rPr lang="en-US" dirty="0"/>
                  <a:t>: Temperature (K)</a:t>
                </a:r>
              </a:p>
              <a:p>
                <a:pPr lvl="2"/>
                <a:r>
                  <a:rPr lang="en-US" dirty="0"/>
                  <a:t>[M]: Free actin monomer concentration</a:t>
                </a:r>
              </a:p>
              <a:p>
                <a:pPr lvl="2"/>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𝑜𝑛</m:t>
                        </m:r>
                      </m:sub>
                    </m:sSub>
                  </m:oMath>
                </a14:m>
                <a:r>
                  <a:rPr lang="en-US" dirty="0"/>
                  <a:t>: Kinetic assembly rate</a:t>
                </a:r>
              </a:p>
              <a:p>
                <a:pPr lvl="2"/>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𝑜𝑓𝑓</m:t>
                        </m:r>
                      </m:sub>
                    </m:sSub>
                  </m:oMath>
                </a14:m>
                <a:r>
                  <a:rPr lang="en-US" dirty="0"/>
                  <a:t>: Kinetic disassembly rate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𝛿</m:t>
                    </m:r>
                  </m:oMath>
                </a14:m>
                <a:r>
                  <a:rPr lang="en-US" dirty="0"/>
                  <a:t>: Membrane protrusion distance of individual actin monomers</a:t>
                </a:r>
              </a:p>
              <a:p>
                <a:pPr lvl="1"/>
                <a:r>
                  <a:rPr lang="en-US" dirty="0"/>
                  <a:t>Modeling Cell Migration Mechanics, Louis S. </a:t>
                </a:r>
                <a:r>
                  <a:rPr lang="en-US" dirty="0" err="1"/>
                  <a:t>Prahl</a:t>
                </a:r>
                <a:r>
                  <a:rPr lang="en-US" dirty="0"/>
                  <a:t> and David J. </a:t>
                </a:r>
                <a:r>
                  <a:rPr lang="en-US" dirty="0" err="1"/>
                  <a:t>Odde</a:t>
                </a:r>
                <a:endParaRPr lang="en-US" dirty="0"/>
              </a:p>
            </p:txBody>
          </p:sp>
        </mc:Choice>
        <mc:Fallback xmlns="">
          <p:sp>
            <p:nvSpPr>
              <p:cNvPr id="3" name="Content Placeholder 2">
                <a:extLst>
                  <a:ext uri="{FF2B5EF4-FFF2-40B4-BE49-F238E27FC236}">
                    <a16:creationId xmlns:a16="http://schemas.microsoft.com/office/drawing/2014/main" id="{17D99899-ABCD-4016-BF14-45D2916500B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34651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7557-74C6-47C8-8051-68E7C04C227C}"/>
              </a:ext>
            </a:extLst>
          </p:cNvPr>
          <p:cNvSpPr>
            <a:spLocks noGrp="1"/>
          </p:cNvSpPr>
          <p:nvPr>
            <p:ph type="title"/>
          </p:nvPr>
        </p:nvSpPr>
        <p:spPr/>
        <p:txBody>
          <a:bodyPr/>
          <a:lstStyle/>
          <a:p>
            <a:r>
              <a:rPr lang="en-US" dirty="0"/>
              <a:t>Biophysical Model – Force Based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655E13-A1DC-425E-BDF2-413FEE3ACACC}"/>
                  </a:ext>
                </a:extLst>
              </p:cNvPr>
              <p:cNvSpPr>
                <a:spLocks noGrp="1"/>
              </p:cNvSpPr>
              <p:nvPr>
                <p:ph idx="1"/>
              </p:nvPr>
            </p:nvSpPr>
            <p:spPr/>
            <p:txBody>
              <a:bodyPr/>
              <a:lstStyle/>
              <a:p>
                <a:r>
                  <a:rPr lang="en-US" dirty="0"/>
                  <a:t>Governing equation of cell motion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𝑑𝑟𝑎𝑔</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𝑓</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𝑓𝑗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𝑑𝑟𝑎𝑔</m:t>
                        </m:r>
                      </m:sub>
                    </m:sSub>
                  </m:oMath>
                </a14:m>
                <a:r>
                  <a:rPr lang="en-US" dirty="0"/>
                  <a:t>: Drag force on cell (done in paper with a variation of </a:t>
                </a:r>
                <a:r>
                  <a:rPr lang="en-US" dirty="0" err="1"/>
                  <a:t>Stoke’s</a:t>
                </a:r>
                <a:r>
                  <a:rPr lang="en-US" dirty="0"/>
                  <a:t> Law)</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𝑓𝑗</m:t>
                        </m:r>
                      </m:sub>
                    </m:sSub>
                  </m:oMath>
                </a14:m>
                <a:r>
                  <a:rPr lang="en-US" dirty="0"/>
                  <a:t>: Force generated by an individual cell</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Uncorrelated noise term</a:t>
                </a:r>
              </a:p>
              <a:p>
                <a:pPr lvl="1"/>
                <a:r>
                  <a:rPr lang="en-US" dirty="0"/>
                  <a:t>Computational Modeling of Single-Cell Migration: The Leading Role of Extracellular Matrix Fibers, Schluter et al.</a:t>
                </a:r>
              </a:p>
            </p:txBody>
          </p:sp>
        </mc:Choice>
        <mc:Fallback xmlns="">
          <p:sp>
            <p:nvSpPr>
              <p:cNvPr id="3" name="Content Placeholder 2">
                <a:extLst>
                  <a:ext uri="{FF2B5EF4-FFF2-40B4-BE49-F238E27FC236}">
                    <a16:creationId xmlns:a16="http://schemas.microsoft.com/office/drawing/2014/main" id="{6B655E13-A1DC-425E-BDF2-413FEE3ACACC}"/>
                  </a:ext>
                </a:extLst>
              </p:cNvPr>
              <p:cNvSpPr>
                <a:spLocks noGrp="1" noRot="1" noChangeAspect="1" noMove="1" noResize="1" noEditPoints="1" noAdjustHandles="1" noChangeArrowheads="1" noChangeShapeType="1" noTextEdit="1"/>
              </p:cNvSpPr>
              <p:nvPr>
                <p:ph idx="1"/>
              </p:nvPr>
            </p:nvSpPr>
            <p:spPr>
              <a:blipFill>
                <a:blip r:embed="rId2"/>
                <a:stretch>
                  <a:fillRect l="-1043" t="-4202"/>
                </a:stretch>
              </a:blipFill>
            </p:spPr>
            <p:txBody>
              <a:bodyPr/>
              <a:lstStyle/>
              <a:p>
                <a:r>
                  <a:rPr lang="en-US">
                    <a:noFill/>
                  </a:rPr>
                  <a:t> </a:t>
                </a:r>
              </a:p>
            </p:txBody>
          </p:sp>
        </mc:Fallback>
      </mc:AlternateContent>
    </p:spTree>
    <p:extLst>
      <p:ext uri="{BB962C8B-B14F-4D97-AF65-F5344CB8AC3E}">
        <p14:creationId xmlns:p14="http://schemas.microsoft.com/office/powerpoint/2010/main" val="379655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DB3C-5D1C-4919-9E48-C290EABF596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9B070E0-BA0C-4E00-9ACC-1BB0341FA8BF}"/>
              </a:ext>
            </a:extLst>
          </p:cNvPr>
          <p:cNvSpPr>
            <a:spLocks noGrp="1"/>
          </p:cNvSpPr>
          <p:nvPr>
            <p:ph idx="1"/>
          </p:nvPr>
        </p:nvSpPr>
        <p:spPr>
          <a:xfrm>
            <a:off x="889571" y="1820488"/>
            <a:ext cx="10515600" cy="4351338"/>
          </a:xfrm>
        </p:spPr>
        <p:txBody>
          <a:bodyPr/>
          <a:lstStyle/>
          <a:p>
            <a:r>
              <a:rPr lang="en-US" dirty="0"/>
              <a:t>Migration violin plots – control</a:t>
            </a:r>
          </a:p>
          <a:p>
            <a:r>
              <a:rPr lang="en-US" dirty="0"/>
              <a:t>Fixed time point migration images </a:t>
            </a:r>
          </a:p>
          <a:p>
            <a:r>
              <a:rPr lang="en-US" dirty="0"/>
              <a:t>% wound closure data</a:t>
            </a:r>
          </a:p>
          <a:p>
            <a:r>
              <a:rPr lang="en-US" dirty="0"/>
              <a:t>Automated cell tracking data for treatments</a:t>
            </a:r>
          </a:p>
          <a:p>
            <a:r>
              <a:rPr lang="en-US" dirty="0"/>
              <a:t>Possibly QR code for migration video(s)</a:t>
            </a:r>
          </a:p>
        </p:txBody>
      </p:sp>
    </p:spTree>
    <p:extLst>
      <p:ext uri="{BB962C8B-B14F-4D97-AF65-F5344CB8AC3E}">
        <p14:creationId xmlns:p14="http://schemas.microsoft.com/office/powerpoint/2010/main" val="263243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548C-0FAB-42D2-B1AC-E3ABF9A8875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A2C0E3B-D2F6-4623-B5A8-D1AF5D2AE012}"/>
              </a:ext>
            </a:extLst>
          </p:cNvPr>
          <p:cNvSpPr>
            <a:spLocks noGrp="1"/>
          </p:cNvSpPr>
          <p:nvPr>
            <p:ph idx="1"/>
          </p:nvPr>
        </p:nvSpPr>
        <p:spPr/>
        <p:txBody>
          <a:bodyPr/>
          <a:lstStyle/>
          <a:p>
            <a:r>
              <a:rPr lang="en-US" dirty="0"/>
              <a:t>Epigenetic modification with TSA and GSK </a:t>
            </a:r>
          </a:p>
          <a:p>
            <a:pPr lvl="1"/>
            <a:r>
              <a:rPr lang="en-US" dirty="0"/>
              <a:t>Inhibit HDAC and EZH2 methyltransferase respectfully</a:t>
            </a:r>
          </a:p>
          <a:p>
            <a:pPr lvl="1"/>
            <a:r>
              <a:rPr lang="en-US" dirty="0"/>
              <a:t>Affected a mechanism crucial to collective migration</a:t>
            </a:r>
          </a:p>
          <a:p>
            <a:pPr lvl="1"/>
            <a:endParaRPr lang="en-US" dirty="0"/>
          </a:p>
        </p:txBody>
      </p:sp>
    </p:spTree>
    <p:extLst>
      <p:ext uri="{BB962C8B-B14F-4D97-AF65-F5344CB8AC3E}">
        <p14:creationId xmlns:p14="http://schemas.microsoft.com/office/powerpoint/2010/main" val="389168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8BFD-C682-43AD-B1D9-1FA037800034}"/>
              </a:ext>
            </a:extLst>
          </p:cNvPr>
          <p:cNvSpPr>
            <a:spLocks noGrp="1"/>
          </p:cNvSpPr>
          <p:nvPr>
            <p:ph type="title"/>
          </p:nvPr>
        </p:nvSpPr>
        <p:spPr/>
        <p:txBody>
          <a:bodyPr/>
          <a:lstStyle/>
          <a:p>
            <a:r>
              <a:rPr lang="en-US" dirty="0"/>
              <a:t>Future Research</a:t>
            </a:r>
          </a:p>
        </p:txBody>
      </p:sp>
      <p:sp>
        <p:nvSpPr>
          <p:cNvPr id="3" name="Content Placeholder 2">
            <a:extLst>
              <a:ext uri="{FF2B5EF4-FFF2-40B4-BE49-F238E27FC236}">
                <a16:creationId xmlns:a16="http://schemas.microsoft.com/office/drawing/2014/main" id="{690FBE71-CB6C-48D4-B490-4C7AD9FBF24C}"/>
              </a:ext>
            </a:extLst>
          </p:cNvPr>
          <p:cNvSpPr>
            <a:spLocks noGrp="1"/>
          </p:cNvSpPr>
          <p:nvPr>
            <p:ph idx="1"/>
          </p:nvPr>
        </p:nvSpPr>
        <p:spPr/>
        <p:txBody>
          <a:bodyPr/>
          <a:lstStyle/>
          <a:p>
            <a:r>
              <a:rPr lang="en-US" dirty="0"/>
              <a:t>Study with MSCs as opposed to fibroblasts</a:t>
            </a:r>
          </a:p>
          <a:p>
            <a:r>
              <a:rPr lang="en-US" dirty="0"/>
              <a:t>Investigating impacts of cell crowding and substrate mechanics</a:t>
            </a:r>
          </a:p>
          <a:p>
            <a:r>
              <a:rPr lang="en-US" dirty="0"/>
              <a:t>Investigate the effects found in a 3D space</a:t>
            </a:r>
          </a:p>
        </p:txBody>
      </p:sp>
    </p:spTree>
    <p:extLst>
      <p:ext uri="{BB962C8B-B14F-4D97-AF65-F5344CB8AC3E}">
        <p14:creationId xmlns:p14="http://schemas.microsoft.com/office/powerpoint/2010/main" val="383545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all, white&#10;&#10;Description automatically generated">
            <a:extLst>
              <a:ext uri="{FF2B5EF4-FFF2-40B4-BE49-F238E27FC236}">
                <a16:creationId xmlns:a16="http://schemas.microsoft.com/office/drawing/2014/main" id="{49024809-4AC1-4F02-9030-091F4F32262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34531"/>
          <a:stretch/>
        </p:blipFill>
        <p:spPr>
          <a:xfrm>
            <a:off x="329350" y="627017"/>
            <a:ext cx="1650269" cy="2559872"/>
          </a:xfrm>
          <a:prstGeom prst="rect">
            <a:avLst/>
          </a:prstGeom>
        </p:spPr>
      </p:pic>
      <p:pic>
        <p:nvPicPr>
          <p:cNvPr id="7" name="Picture 6" descr="A picture containing outdoor&#10;&#10;Description automatically generated">
            <a:extLst>
              <a:ext uri="{FF2B5EF4-FFF2-40B4-BE49-F238E27FC236}">
                <a16:creationId xmlns:a16="http://schemas.microsoft.com/office/drawing/2014/main" id="{A5BE569F-7CDC-417D-B523-35AF0D5173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531"/>
          <a:stretch/>
        </p:blipFill>
        <p:spPr>
          <a:xfrm>
            <a:off x="2010739" y="627017"/>
            <a:ext cx="1650270" cy="2559872"/>
          </a:xfrm>
          <a:prstGeom prst="rect">
            <a:avLst/>
          </a:prstGeom>
        </p:spPr>
      </p:pic>
      <p:pic>
        <p:nvPicPr>
          <p:cNvPr id="9" name="Picture 8" descr="A picture containing outdoor, white&#10;&#10;Description automatically generated">
            <a:extLst>
              <a:ext uri="{FF2B5EF4-FFF2-40B4-BE49-F238E27FC236}">
                <a16:creationId xmlns:a16="http://schemas.microsoft.com/office/drawing/2014/main" id="{1D45B4C1-88F5-43AC-BBF2-2ADB5BDDE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t="34033"/>
          <a:stretch/>
        </p:blipFill>
        <p:spPr>
          <a:xfrm>
            <a:off x="3692131" y="627017"/>
            <a:ext cx="1650970" cy="2580420"/>
          </a:xfrm>
          <a:prstGeom prst="rect">
            <a:avLst/>
          </a:prstGeom>
        </p:spPr>
      </p:pic>
      <p:sp>
        <p:nvSpPr>
          <p:cNvPr id="16" name="Text Box 2">
            <a:extLst>
              <a:ext uri="{FF2B5EF4-FFF2-40B4-BE49-F238E27FC236}">
                <a16:creationId xmlns:a16="http://schemas.microsoft.com/office/drawing/2014/main" id="{A91280AF-BFF1-48D1-BF87-E86B289C5CEC}"/>
              </a:ext>
            </a:extLst>
          </p:cNvPr>
          <p:cNvSpPr txBox="1">
            <a:spLocks noChangeArrowheads="1"/>
          </p:cNvSpPr>
          <p:nvPr/>
        </p:nvSpPr>
        <p:spPr bwMode="auto">
          <a:xfrm rot="16200000">
            <a:off x="-352162" y="1653940"/>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2">
            <a:extLst>
              <a:ext uri="{FF2B5EF4-FFF2-40B4-BE49-F238E27FC236}">
                <a16:creationId xmlns:a16="http://schemas.microsoft.com/office/drawing/2014/main" id="{4A7CAA3C-5A90-45D7-8F89-51DD70F3C3BE}"/>
              </a:ext>
            </a:extLst>
          </p:cNvPr>
          <p:cNvSpPr txBox="1">
            <a:spLocks noChangeArrowheads="1"/>
          </p:cNvSpPr>
          <p:nvPr/>
        </p:nvSpPr>
        <p:spPr bwMode="auto">
          <a:xfrm>
            <a:off x="3787158" y="3327121"/>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24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2">
            <a:extLst>
              <a:ext uri="{FF2B5EF4-FFF2-40B4-BE49-F238E27FC236}">
                <a16:creationId xmlns:a16="http://schemas.microsoft.com/office/drawing/2014/main" id="{54A08BBC-F59D-4B4A-8B7E-E56F0DE3120E}"/>
              </a:ext>
            </a:extLst>
          </p:cNvPr>
          <p:cNvSpPr txBox="1">
            <a:spLocks noChangeArrowheads="1"/>
          </p:cNvSpPr>
          <p:nvPr/>
        </p:nvSpPr>
        <p:spPr bwMode="auto">
          <a:xfrm>
            <a:off x="2105766" y="3325214"/>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11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2">
            <a:extLst>
              <a:ext uri="{FF2B5EF4-FFF2-40B4-BE49-F238E27FC236}">
                <a16:creationId xmlns:a16="http://schemas.microsoft.com/office/drawing/2014/main" id="{176BB163-4544-4CCC-B08C-0C7E61B7FD7B}"/>
              </a:ext>
            </a:extLst>
          </p:cNvPr>
          <p:cNvSpPr txBox="1">
            <a:spLocks noChangeArrowheads="1"/>
          </p:cNvSpPr>
          <p:nvPr/>
        </p:nvSpPr>
        <p:spPr bwMode="auto">
          <a:xfrm>
            <a:off x="424377" y="3325214"/>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0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2">
            <a:extLst>
              <a:ext uri="{FF2B5EF4-FFF2-40B4-BE49-F238E27FC236}">
                <a16:creationId xmlns:a16="http://schemas.microsoft.com/office/drawing/2014/main" id="{346A7FE5-27A8-413C-BC36-874C45519A43}"/>
              </a:ext>
            </a:extLst>
          </p:cNvPr>
          <p:cNvSpPr txBox="1">
            <a:spLocks noChangeArrowheads="1"/>
          </p:cNvSpPr>
          <p:nvPr/>
        </p:nvSpPr>
        <p:spPr bwMode="auto">
          <a:xfrm rot="16200000">
            <a:off x="-379899" y="4886653"/>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descr="A picture containing wall, nature&#10;&#10;Description automatically generated">
            <a:extLst>
              <a:ext uri="{FF2B5EF4-FFF2-40B4-BE49-F238E27FC236}">
                <a16:creationId xmlns:a16="http://schemas.microsoft.com/office/drawing/2014/main" id="{FE7FB451-2A7A-4B6C-87AB-0A45E71C86E3}"/>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t="32629"/>
          <a:stretch/>
        </p:blipFill>
        <p:spPr>
          <a:xfrm>
            <a:off x="328548" y="3910149"/>
            <a:ext cx="1645672" cy="2626896"/>
          </a:xfrm>
          <a:prstGeom prst="rect">
            <a:avLst/>
          </a:prstGeom>
        </p:spPr>
      </p:pic>
      <p:pic>
        <p:nvPicPr>
          <p:cNvPr id="24" name="Picture 23" descr="A picture containing nature, snow, wall, rain&#10;&#10;Description automatically generated">
            <a:extLst>
              <a:ext uri="{FF2B5EF4-FFF2-40B4-BE49-F238E27FC236}">
                <a16:creationId xmlns:a16="http://schemas.microsoft.com/office/drawing/2014/main" id="{B9FA4FD0-AB3C-4261-B34E-7E2C60D52CF1}"/>
              </a:ext>
            </a:extLst>
          </p:cNvPr>
          <p:cNvPicPr>
            <a:picLocks noChangeAspect="1"/>
          </p:cNvPicPr>
          <p:nvPr/>
        </p:nvPicPr>
        <p:blipFill rotWithShape="1">
          <a:blip r:embed="rId10">
            <a:extLst>
              <a:ext uri="{28A0092B-C50C-407E-A947-70E740481C1C}">
                <a14:useLocalDpi xmlns:a14="http://schemas.microsoft.com/office/drawing/2010/main" val="0"/>
              </a:ext>
            </a:extLst>
          </a:blip>
          <a:srcRect t="32597"/>
          <a:stretch/>
        </p:blipFill>
        <p:spPr>
          <a:xfrm>
            <a:off x="2007116" y="3910149"/>
            <a:ext cx="1644915" cy="2626896"/>
          </a:xfrm>
          <a:prstGeom prst="rect">
            <a:avLst/>
          </a:prstGeom>
        </p:spPr>
      </p:pic>
      <p:pic>
        <p:nvPicPr>
          <p:cNvPr id="26" name="Picture 25" descr="A picture containing nature, rain, outdoor&#10;&#10;Description automatically generated">
            <a:extLst>
              <a:ext uri="{FF2B5EF4-FFF2-40B4-BE49-F238E27FC236}">
                <a16:creationId xmlns:a16="http://schemas.microsoft.com/office/drawing/2014/main" id="{A65FDBD5-2F18-4298-9344-7287BF35ADFF}"/>
              </a:ext>
            </a:extLst>
          </p:cNvPr>
          <p:cNvPicPr>
            <a:picLocks noChangeAspect="1"/>
          </p:cNvPicPr>
          <p:nvPr/>
        </p:nvPicPr>
        <p:blipFill rotWithShape="1">
          <a:blip r:embed="rId11">
            <a:extLst>
              <a:ext uri="{28A0092B-C50C-407E-A947-70E740481C1C}">
                <a14:useLocalDpi xmlns:a14="http://schemas.microsoft.com/office/drawing/2010/main" val="0"/>
              </a:ext>
            </a:extLst>
          </a:blip>
          <a:srcRect t="32597"/>
          <a:stretch/>
        </p:blipFill>
        <p:spPr>
          <a:xfrm>
            <a:off x="3692131" y="3910147"/>
            <a:ext cx="1644915" cy="2626896"/>
          </a:xfrm>
          <a:prstGeom prst="rect">
            <a:avLst/>
          </a:prstGeom>
        </p:spPr>
      </p:pic>
      <p:sp>
        <p:nvSpPr>
          <p:cNvPr id="27" name="Text Box 2">
            <a:extLst>
              <a:ext uri="{FF2B5EF4-FFF2-40B4-BE49-F238E27FC236}">
                <a16:creationId xmlns:a16="http://schemas.microsoft.com/office/drawing/2014/main" id="{528B4FDF-5139-4E36-87F7-B39693A5DD1B}"/>
              </a:ext>
            </a:extLst>
          </p:cNvPr>
          <p:cNvSpPr txBox="1">
            <a:spLocks noChangeArrowheads="1"/>
          </p:cNvSpPr>
          <p:nvPr/>
        </p:nvSpPr>
        <p:spPr bwMode="auto">
          <a:xfrm rot="16200000">
            <a:off x="5369299" y="1653939"/>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descr="A picture containing nature&#10;&#10;Description automatically generated">
            <a:extLst>
              <a:ext uri="{FF2B5EF4-FFF2-40B4-BE49-F238E27FC236}">
                <a16:creationId xmlns:a16="http://schemas.microsoft.com/office/drawing/2014/main" id="{E59DF447-39C8-4240-A94F-77389B4AC652}"/>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6519946" y="627017"/>
            <a:ext cx="1637821" cy="2559872"/>
          </a:xfrm>
          <a:prstGeom prst="rect">
            <a:avLst/>
          </a:prstGeom>
        </p:spPr>
      </p:pic>
      <p:pic>
        <p:nvPicPr>
          <p:cNvPr id="31" name="Picture 30" descr="A picture containing outdoor, beach, nature&#10;&#10;Description automatically generated">
            <a:extLst>
              <a:ext uri="{FF2B5EF4-FFF2-40B4-BE49-F238E27FC236}">
                <a16:creationId xmlns:a16="http://schemas.microsoft.com/office/drawing/2014/main" id="{0F29095B-CD97-4860-9A74-E94FC5222C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8205810" y="627017"/>
            <a:ext cx="1644394" cy="2570145"/>
          </a:xfrm>
          <a:prstGeom prst="rect">
            <a:avLst/>
          </a:prstGeom>
        </p:spPr>
      </p:pic>
      <p:pic>
        <p:nvPicPr>
          <p:cNvPr id="33" name="Picture 32" descr="A picture containing nature, outdoor, beach&#10;&#10;Description automatically generated">
            <a:extLst>
              <a:ext uri="{FF2B5EF4-FFF2-40B4-BE49-F238E27FC236}">
                <a16:creationId xmlns:a16="http://schemas.microsoft.com/office/drawing/2014/main" id="{10979DDD-B775-4907-BFF9-BDD970D49E56}"/>
              </a:ext>
            </a:extLst>
          </p:cNvPr>
          <p:cNvPicPr>
            <a:picLocks noChangeAspect="1"/>
          </p:cNvPicPr>
          <p:nvPr/>
        </p:nvPicPr>
        <p:blipFill rotWithShape="1">
          <a:blip r:embed="rId16">
            <a:extLst>
              <a:ext uri="{BEBA8EAE-BF5A-486C-A8C5-ECC9F3942E4B}">
                <a14:imgProps xmlns:a14="http://schemas.microsoft.com/office/drawing/2010/main">
                  <a14:imgLayer r:embed="rId17">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b="34033"/>
          <a:stretch/>
        </p:blipFill>
        <p:spPr>
          <a:xfrm>
            <a:off x="9891676" y="627017"/>
            <a:ext cx="1644394" cy="2570145"/>
          </a:xfrm>
          <a:prstGeom prst="rect">
            <a:avLst/>
          </a:prstGeom>
        </p:spPr>
      </p:pic>
      <p:sp>
        <p:nvSpPr>
          <p:cNvPr id="37" name="Text Box 2">
            <a:extLst>
              <a:ext uri="{FF2B5EF4-FFF2-40B4-BE49-F238E27FC236}">
                <a16:creationId xmlns:a16="http://schemas.microsoft.com/office/drawing/2014/main" id="{3D2E6B62-1121-4646-B5AE-ED4A28D1A280}"/>
              </a:ext>
            </a:extLst>
          </p:cNvPr>
          <p:cNvSpPr txBox="1">
            <a:spLocks noChangeArrowheads="1"/>
          </p:cNvSpPr>
          <p:nvPr/>
        </p:nvSpPr>
        <p:spPr bwMode="auto">
          <a:xfrm>
            <a:off x="9998177" y="3323307"/>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24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2">
            <a:extLst>
              <a:ext uri="{FF2B5EF4-FFF2-40B4-BE49-F238E27FC236}">
                <a16:creationId xmlns:a16="http://schemas.microsoft.com/office/drawing/2014/main" id="{56BF0C13-3C7D-4F02-8123-261D21E8567E}"/>
              </a:ext>
            </a:extLst>
          </p:cNvPr>
          <p:cNvSpPr txBox="1">
            <a:spLocks noChangeArrowheads="1"/>
          </p:cNvSpPr>
          <p:nvPr/>
        </p:nvSpPr>
        <p:spPr bwMode="auto">
          <a:xfrm>
            <a:off x="8318255" y="3323307"/>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11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2">
            <a:extLst>
              <a:ext uri="{FF2B5EF4-FFF2-40B4-BE49-F238E27FC236}">
                <a16:creationId xmlns:a16="http://schemas.microsoft.com/office/drawing/2014/main" id="{63CA94E2-C784-45E6-A7B5-D4BA8E6FD4F4}"/>
              </a:ext>
            </a:extLst>
          </p:cNvPr>
          <p:cNvSpPr txBox="1">
            <a:spLocks noChangeArrowheads="1"/>
          </p:cNvSpPr>
          <p:nvPr/>
        </p:nvSpPr>
        <p:spPr bwMode="auto">
          <a:xfrm>
            <a:off x="6638334" y="3323307"/>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0 hours after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Background pattern&#10;&#10;Description automatically generated">
            <a:extLst>
              <a:ext uri="{FF2B5EF4-FFF2-40B4-BE49-F238E27FC236}">
                <a16:creationId xmlns:a16="http://schemas.microsoft.com/office/drawing/2014/main" id="{114C62B2-8237-4324-8A05-279B459DC3D6}"/>
              </a:ext>
            </a:extLst>
          </p:cNvPr>
          <p:cNvPicPr>
            <a:picLocks noChangeAspect="1"/>
          </p:cNvPicPr>
          <p:nvPr/>
        </p:nvPicPr>
        <p:blipFill rotWithShape="1">
          <a:blip r:embed="rId18">
            <a:extLst>
              <a:ext uri="{28A0092B-C50C-407E-A947-70E740481C1C}">
                <a14:useLocalDpi xmlns:a14="http://schemas.microsoft.com/office/drawing/2010/main" val="0"/>
              </a:ext>
            </a:extLst>
          </a:blip>
          <a:srcRect l="14222" t="31908" r="16178" b="12221"/>
          <a:stretch/>
        </p:blipFill>
        <p:spPr>
          <a:xfrm>
            <a:off x="6333487" y="3831770"/>
            <a:ext cx="1663515" cy="2580421"/>
          </a:xfrm>
          <a:prstGeom prst="rect">
            <a:avLst/>
          </a:prstGeom>
        </p:spPr>
      </p:pic>
      <p:pic>
        <p:nvPicPr>
          <p:cNvPr id="23" name="Picture 22" descr="A picture containing tree, outdoor&#10;&#10;Description automatically generated">
            <a:extLst>
              <a:ext uri="{FF2B5EF4-FFF2-40B4-BE49-F238E27FC236}">
                <a16:creationId xmlns:a16="http://schemas.microsoft.com/office/drawing/2014/main" id="{36B415A9-15CD-4CFC-803B-3973A23BA636}"/>
              </a:ext>
            </a:extLst>
          </p:cNvPr>
          <p:cNvPicPr>
            <a:picLocks noChangeAspect="1"/>
          </p:cNvPicPr>
          <p:nvPr/>
        </p:nvPicPr>
        <p:blipFill rotWithShape="1">
          <a:blip r:embed="rId19">
            <a:extLst>
              <a:ext uri="{28A0092B-C50C-407E-A947-70E740481C1C}">
                <a14:useLocalDpi xmlns:a14="http://schemas.microsoft.com/office/drawing/2010/main" val="0"/>
              </a:ext>
            </a:extLst>
          </a:blip>
          <a:srcRect l="14418" t="25031" r="4302" b="21021"/>
          <a:stretch/>
        </p:blipFill>
        <p:spPr>
          <a:xfrm>
            <a:off x="8061970" y="3823061"/>
            <a:ext cx="1636816" cy="2626897"/>
          </a:xfrm>
          <a:prstGeom prst="rect">
            <a:avLst/>
          </a:prstGeom>
        </p:spPr>
      </p:pic>
      <p:pic>
        <p:nvPicPr>
          <p:cNvPr id="40" name="Picture 39" descr="A picture containing tree, outdoor object, star, night sky&#10;&#10;Description automatically generated">
            <a:extLst>
              <a:ext uri="{FF2B5EF4-FFF2-40B4-BE49-F238E27FC236}">
                <a16:creationId xmlns:a16="http://schemas.microsoft.com/office/drawing/2014/main" id="{AB4E8DE6-EA75-4C6C-AEEF-301114F3CBBC}"/>
              </a:ext>
            </a:extLst>
          </p:cNvPr>
          <p:cNvPicPr>
            <a:picLocks noChangeAspect="1"/>
          </p:cNvPicPr>
          <p:nvPr/>
        </p:nvPicPr>
        <p:blipFill rotWithShape="1">
          <a:blip r:embed="rId20">
            <a:extLst>
              <a:ext uri="{28A0092B-C50C-407E-A947-70E740481C1C}">
                <a14:useLocalDpi xmlns:a14="http://schemas.microsoft.com/office/drawing/2010/main" val="0"/>
              </a:ext>
            </a:extLst>
          </a:blip>
          <a:srcRect l="18470" t="19523" r="13116" b="36086"/>
          <a:stretch/>
        </p:blipFill>
        <p:spPr>
          <a:xfrm>
            <a:off x="9728284" y="3842667"/>
            <a:ext cx="1637821" cy="2569524"/>
          </a:xfrm>
          <a:prstGeom prst="rect">
            <a:avLst/>
          </a:prstGeom>
        </p:spPr>
      </p:pic>
      <p:sp>
        <p:nvSpPr>
          <p:cNvPr id="43" name="Text Box 2">
            <a:extLst>
              <a:ext uri="{FF2B5EF4-FFF2-40B4-BE49-F238E27FC236}">
                <a16:creationId xmlns:a16="http://schemas.microsoft.com/office/drawing/2014/main" id="{D35EBCB9-B7C2-4752-B977-FAFA049C397E}"/>
              </a:ext>
            </a:extLst>
          </p:cNvPr>
          <p:cNvSpPr txBox="1">
            <a:spLocks noChangeArrowheads="1"/>
          </p:cNvSpPr>
          <p:nvPr/>
        </p:nvSpPr>
        <p:spPr bwMode="auto">
          <a:xfrm>
            <a:off x="9794583" y="6521350"/>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TSA 25.5 </a:t>
            </a:r>
            <a:r>
              <a:rPr lang="en-US" sz="1059" dirty="0" err="1">
                <a:latin typeface="Arial" panose="020B0604020202020204" pitchFamily="34" charset="0"/>
                <a:ea typeface="Calibri" panose="020F0502020204030204" pitchFamily="34" charset="0"/>
                <a:cs typeface="Times New Roman" panose="02020603050405020304" pitchFamily="18" charset="0"/>
              </a:rPr>
              <a:t>hrs</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2">
            <a:extLst>
              <a:ext uri="{FF2B5EF4-FFF2-40B4-BE49-F238E27FC236}">
                <a16:creationId xmlns:a16="http://schemas.microsoft.com/office/drawing/2014/main" id="{E6F572C4-7FE3-41B2-A2F3-6916662E6F10}"/>
              </a:ext>
            </a:extLst>
          </p:cNvPr>
          <p:cNvSpPr txBox="1">
            <a:spLocks noChangeArrowheads="1"/>
          </p:cNvSpPr>
          <p:nvPr/>
        </p:nvSpPr>
        <p:spPr bwMode="auto">
          <a:xfrm>
            <a:off x="8113191" y="6519443"/>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GSK 25.5 </a:t>
            </a:r>
            <a:r>
              <a:rPr lang="en-US" sz="1059" dirty="0" err="1">
                <a:latin typeface="Arial" panose="020B0604020202020204" pitchFamily="34" charset="0"/>
                <a:ea typeface="Calibri" panose="020F0502020204030204" pitchFamily="34" charset="0"/>
                <a:cs typeface="Times New Roman" panose="02020603050405020304" pitchFamily="18" charset="0"/>
              </a:rPr>
              <a:t>hrs</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2">
            <a:extLst>
              <a:ext uri="{FF2B5EF4-FFF2-40B4-BE49-F238E27FC236}">
                <a16:creationId xmlns:a16="http://schemas.microsoft.com/office/drawing/2014/main" id="{5EFFC311-3388-4B35-9A83-8D78A7876CB8}"/>
              </a:ext>
            </a:extLst>
          </p:cNvPr>
          <p:cNvSpPr txBox="1">
            <a:spLocks noChangeArrowheads="1"/>
          </p:cNvSpPr>
          <p:nvPr/>
        </p:nvSpPr>
        <p:spPr bwMode="auto">
          <a:xfrm>
            <a:off x="6431802" y="6519443"/>
            <a:ext cx="146604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Control 25.5 </a:t>
            </a:r>
            <a:r>
              <a:rPr lang="en-US" sz="1059" dirty="0" err="1">
                <a:latin typeface="Arial" panose="020B0604020202020204" pitchFamily="34" charset="0"/>
                <a:ea typeface="Calibri" panose="020F0502020204030204" pitchFamily="34" charset="0"/>
                <a:cs typeface="Times New Roman" panose="02020603050405020304" pitchFamily="18" charset="0"/>
              </a:rPr>
              <a:t>hrs</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073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ree, outdoor&#10;&#10;Description automatically generated">
            <a:extLst>
              <a:ext uri="{FF2B5EF4-FFF2-40B4-BE49-F238E27FC236}">
                <a16:creationId xmlns:a16="http://schemas.microsoft.com/office/drawing/2014/main" id="{E2D6235C-F4B7-45D4-81BE-CC8A5EEB8E62}"/>
              </a:ext>
            </a:extLst>
          </p:cNvPr>
          <p:cNvPicPr>
            <a:picLocks noChangeAspect="1"/>
          </p:cNvPicPr>
          <p:nvPr/>
        </p:nvPicPr>
        <p:blipFill rotWithShape="1">
          <a:blip r:embed="rId2">
            <a:extLst>
              <a:ext uri="{28A0092B-C50C-407E-A947-70E740481C1C}">
                <a14:useLocalDpi xmlns:a14="http://schemas.microsoft.com/office/drawing/2010/main" val="0"/>
              </a:ext>
            </a:extLst>
          </a:blip>
          <a:srcRect l="20924" t="53621" r="14708" b="31540"/>
          <a:stretch/>
        </p:blipFill>
        <p:spPr>
          <a:xfrm>
            <a:off x="4196993" y="2239948"/>
            <a:ext cx="3621643" cy="2018785"/>
          </a:xfrm>
          <a:prstGeom prst="rect">
            <a:avLst/>
          </a:prstGeom>
        </p:spPr>
      </p:pic>
      <p:pic>
        <p:nvPicPr>
          <p:cNvPr id="5" name="Picture 4" descr="Background pattern&#10;&#10;Description automatically generated">
            <a:extLst>
              <a:ext uri="{FF2B5EF4-FFF2-40B4-BE49-F238E27FC236}">
                <a16:creationId xmlns:a16="http://schemas.microsoft.com/office/drawing/2014/main" id="{93FE110C-03A0-4288-B3E0-4E4E9BECCA08}"/>
              </a:ext>
            </a:extLst>
          </p:cNvPr>
          <p:cNvPicPr>
            <a:picLocks noChangeAspect="1"/>
          </p:cNvPicPr>
          <p:nvPr/>
        </p:nvPicPr>
        <p:blipFill rotWithShape="1">
          <a:blip r:embed="rId3">
            <a:extLst>
              <a:ext uri="{28A0092B-C50C-407E-A947-70E740481C1C}">
                <a14:useLocalDpi xmlns:a14="http://schemas.microsoft.com/office/drawing/2010/main" val="0"/>
              </a:ext>
            </a:extLst>
          </a:blip>
          <a:srcRect l="20826" t="64896" r="14800" b="16535"/>
          <a:stretch/>
        </p:blipFill>
        <p:spPr>
          <a:xfrm>
            <a:off x="4196993" y="148976"/>
            <a:ext cx="3621643" cy="2018785"/>
          </a:xfrm>
          <a:prstGeom prst="rect">
            <a:avLst/>
          </a:prstGeom>
        </p:spPr>
      </p:pic>
      <p:pic>
        <p:nvPicPr>
          <p:cNvPr id="15" name="Picture 14" descr="A picture containing outdoor, beach, nature, people&#10;&#10;Description automatically generated">
            <a:extLst>
              <a:ext uri="{FF2B5EF4-FFF2-40B4-BE49-F238E27FC236}">
                <a16:creationId xmlns:a16="http://schemas.microsoft.com/office/drawing/2014/main" id="{EBFB09FE-C7EF-4C35-8E1C-7D84473547BA}"/>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8679" t="68185" b="11356"/>
          <a:stretch/>
        </p:blipFill>
        <p:spPr>
          <a:xfrm>
            <a:off x="403259" y="2239948"/>
            <a:ext cx="3621643" cy="2018785"/>
          </a:xfrm>
          <a:prstGeom prst="rect">
            <a:avLst/>
          </a:prstGeom>
        </p:spPr>
      </p:pic>
      <p:pic>
        <p:nvPicPr>
          <p:cNvPr id="11" name="Picture 10" descr="A picture containing nature&#10;&#10;Description automatically generated">
            <a:extLst>
              <a:ext uri="{FF2B5EF4-FFF2-40B4-BE49-F238E27FC236}">
                <a16:creationId xmlns:a16="http://schemas.microsoft.com/office/drawing/2014/main" id="{CCD32433-7849-43D2-9BFB-DB1BB9B04D52}"/>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8561" t="66953" b="12561"/>
          <a:stretch/>
        </p:blipFill>
        <p:spPr>
          <a:xfrm>
            <a:off x="403258" y="148976"/>
            <a:ext cx="3621643" cy="2018784"/>
          </a:xfrm>
          <a:prstGeom prst="rect">
            <a:avLst/>
          </a:prstGeom>
        </p:spPr>
      </p:pic>
      <p:pic>
        <p:nvPicPr>
          <p:cNvPr id="21" name="Picture 20" descr="A picture containing tree, outdoor object, star, night sky&#10;&#10;Description automatically generated">
            <a:extLst>
              <a:ext uri="{FF2B5EF4-FFF2-40B4-BE49-F238E27FC236}">
                <a16:creationId xmlns:a16="http://schemas.microsoft.com/office/drawing/2014/main" id="{702D1B0D-FF3A-45E0-BDD2-586E8999EE9D}"/>
              </a:ext>
            </a:extLst>
          </p:cNvPr>
          <p:cNvPicPr>
            <a:picLocks noChangeAspect="1"/>
          </p:cNvPicPr>
          <p:nvPr/>
        </p:nvPicPr>
        <p:blipFill rotWithShape="1">
          <a:blip r:embed="rId6">
            <a:extLst>
              <a:ext uri="{28A0092B-C50C-407E-A947-70E740481C1C}">
                <a14:useLocalDpi xmlns:a14="http://schemas.microsoft.com/office/drawing/2010/main" val="0"/>
              </a:ext>
            </a:extLst>
          </a:blip>
          <a:srcRect l="21030" t="55320" r="15185" b="29975"/>
          <a:stretch/>
        </p:blipFill>
        <p:spPr>
          <a:xfrm>
            <a:off x="4196991" y="4330921"/>
            <a:ext cx="3621644" cy="2018785"/>
          </a:xfrm>
          <a:prstGeom prst="rect">
            <a:avLst/>
          </a:prstGeom>
        </p:spPr>
      </p:pic>
      <p:pic>
        <p:nvPicPr>
          <p:cNvPr id="19" name="Picture 18" descr="A picture containing text, outdoor, night sky&#10;&#10;Description automatically generated">
            <a:extLst>
              <a:ext uri="{FF2B5EF4-FFF2-40B4-BE49-F238E27FC236}">
                <a16:creationId xmlns:a16="http://schemas.microsoft.com/office/drawing/2014/main" id="{393AC500-2B6E-49FE-9B39-ED64D36B0C4C}"/>
              </a:ext>
            </a:extLst>
          </p:cNvPr>
          <p:cNvPicPr>
            <a:picLocks noChangeAspect="1"/>
          </p:cNvPicPr>
          <p:nvPr/>
        </p:nvPicPr>
        <p:blipFill rotWithShape="1">
          <a:blip r:embed="rId7">
            <a:alphaModFix amt="70000"/>
            <a:extLst>
              <a:ext uri="{28A0092B-C50C-407E-A947-70E740481C1C}">
                <a14:useLocalDpi xmlns:a14="http://schemas.microsoft.com/office/drawing/2010/main" val="0"/>
              </a:ext>
            </a:extLst>
          </a:blip>
          <a:srcRect l="8856" t="70408" b="9173"/>
          <a:stretch/>
        </p:blipFill>
        <p:spPr>
          <a:xfrm>
            <a:off x="403257" y="4330922"/>
            <a:ext cx="3621644" cy="2018785"/>
          </a:xfrm>
          <a:prstGeom prst="rect">
            <a:avLst/>
          </a:prstGeom>
        </p:spPr>
      </p:pic>
      <p:sp>
        <p:nvSpPr>
          <p:cNvPr id="23" name="Text Box 2">
            <a:extLst>
              <a:ext uri="{FF2B5EF4-FFF2-40B4-BE49-F238E27FC236}">
                <a16:creationId xmlns:a16="http://schemas.microsoft.com/office/drawing/2014/main" id="{468473BF-AF73-49AB-A4CF-CAAB16378295}"/>
              </a:ext>
            </a:extLst>
          </p:cNvPr>
          <p:cNvSpPr txBox="1">
            <a:spLocks noChangeArrowheads="1"/>
          </p:cNvSpPr>
          <p:nvPr/>
        </p:nvSpPr>
        <p:spPr bwMode="auto">
          <a:xfrm rot="16200000">
            <a:off x="-298875" y="1013532"/>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2">
            <a:extLst>
              <a:ext uri="{FF2B5EF4-FFF2-40B4-BE49-F238E27FC236}">
                <a16:creationId xmlns:a16="http://schemas.microsoft.com/office/drawing/2014/main" id="{A3B5B974-479F-46C3-9E89-A537EC19CD4A}"/>
              </a:ext>
            </a:extLst>
          </p:cNvPr>
          <p:cNvSpPr txBox="1">
            <a:spLocks noChangeArrowheads="1"/>
          </p:cNvSpPr>
          <p:nvPr/>
        </p:nvSpPr>
        <p:spPr bwMode="auto">
          <a:xfrm rot="16200000">
            <a:off x="-326610" y="3099231"/>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 Box 2">
            <a:extLst>
              <a:ext uri="{FF2B5EF4-FFF2-40B4-BE49-F238E27FC236}">
                <a16:creationId xmlns:a16="http://schemas.microsoft.com/office/drawing/2014/main" id="{5715A306-6A19-462F-9862-997DAEA737CB}"/>
              </a:ext>
            </a:extLst>
          </p:cNvPr>
          <p:cNvSpPr txBox="1">
            <a:spLocks noChangeArrowheads="1"/>
          </p:cNvSpPr>
          <p:nvPr/>
        </p:nvSpPr>
        <p:spPr bwMode="auto">
          <a:xfrm rot="16200000">
            <a:off x="-655785" y="5195475"/>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6" name="Chart 25">
            <a:extLst>
              <a:ext uri="{FF2B5EF4-FFF2-40B4-BE49-F238E27FC236}">
                <a16:creationId xmlns:a16="http://schemas.microsoft.com/office/drawing/2014/main" id="{F6C298F2-A70A-47C1-9C8A-9765E55909FD}"/>
              </a:ext>
            </a:extLst>
          </p:cNvPr>
          <p:cNvGraphicFramePr>
            <a:graphicFrameLocks/>
          </p:cNvGraphicFramePr>
          <p:nvPr>
            <p:extLst>
              <p:ext uri="{D42A27DB-BD31-4B8C-83A1-F6EECF244321}">
                <p14:modId xmlns:p14="http://schemas.microsoft.com/office/powerpoint/2010/main" val="1892664081"/>
              </p:ext>
            </p:extLst>
          </p:nvPr>
        </p:nvGraphicFramePr>
        <p:xfrm>
          <a:off x="7990726" y="893852"/>
          <a:ext cx="4043069" cy="229113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7" name="Chart 26">
            <a:extLst>
              <a:ext uri="{FF2B5EF4-FFF2-40B4-BE49-F238E27FC236}">
                <a16:creationId xmlns:a16="http://schemas.microsoft.com/office/drawing/2014/main" id="{55F07215-B3FD-4353-A2F6-D7C9BF2C3956}"/>
              </a:ext>
            </a:extLst>
          </p:cNvPr>
          <p:cNvGraphicFramePr>
            <a:graphicFrameLocks/>
          </p:cNvGraphicFramePr>
          <p:nvPr>
            <p:extLst>
              <p:ext uri="{D42A27DB-BD31-4B8C-83A1-F6EECF244321}">
                <p14:modId xmlns:p14="http://schemas.microsoft.com/office/powerpoint/2010/main" val="524117615"/>
              </p:ext>
            </p:extLst>
          </p:nvPr>
        </p:nvGraphicFramePr>
        <p:xfrm>
          <a:off x="7990726" y="3508139"/>
          <a:ext cx="4043069" cy="2291133"/>
        </p:xfrm>
        <a:graphic>
          <a:graphicData uri="http://schemas.openxmlformats.org/drawingml/2006/chart">
            <c:chart xmlns:c="http://schemas.openxmlformats.org/drawingml/2006/chart" xmlns:r="http://schemas.openxmlformats.org/officeDocument/2006/relationships" r:id="rId9"/>
          </a:graphicData>
        </a:graphic>
      </p:graphicFrame>
      <p:sp>
        <p:nvSpPr>
          <p:cNvPr id="28" name="Text Box 2">
            <a:extLst>
              <a:ext uri="{FF2B5EF4-FFF2-40B4-BE49-F238E27FC236}">
                <a16:creationId xmlns:a16="http://schemas.microsoft.com/office/drawing/2014/main" id="{71429CCE-A2CA-4AC5-A809-B7EA4B0AB3E5}"/>
              </a:ext>
            </a:extLst>
          </p:cNvPr>
          <p:cNvSpPr txBox="1">
            <a:spLocks noChangeArrowheads="1"/>
          </p:cNvSpPr>
          <p:nvPr/>
        </p:nvSpPr>
        <p:spPr bwMode="auto">
          <a:xfrm>
            <a:off x="1120671" y="6460935"/>
            <a:ext cx="220301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Brightfield 25.5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2">
            <a:extLst>
              <a:ext uri="{FF2B5EF4-FFF2-40B4-BE49-F238E27FC236}">
                <a16:creationId xmlns:a16="http://schemas.microsoft.com/office/drawing/2014/main" id="{40B920C5-B99B-4220-9E00-1E1501951FB3}"/>
              </a:ext>
            </a:extLst>
          </p:cNvPr>
          <p:cNvSpPr txBox="1">
            <a:spLocks noChangeArrowheads="1"/>
          </p:cNvSpPr>
          <p:nvPr/>
        </p:nvSpPr>
        <p:spPr bwMode="auto">
          <a:xfrm>
            <a:off x="4839094" y="6460935"/>
            <a:ext cx="259425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gn="ct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Stained images 25.5 hours post scratch</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2">
            <a:extLst>
              <a:ext uri="{FF2B5EF4-FFF2-40B4-BE49-F238E27FC236}">
                <a16:creationId xmlns:a16="http://schemas.microsoft.com/office/drawing/2014/main" id="{7CFBA58E-FCA5-4933-A066-29FA68195AF3}"/>
              </a:ext>
            </a:extLst>
          </p:cNvPr>
          <p:cNvSpPr txBox="1">
            <a:spLocks noChangeArrowheads="1"/>
          </p:cNvSpPr>
          <p:nvPr/>
        </p:nvSpPr>
        <p:spPr bwMode="auto">
          <a:xfrm rot="16200000">
            <a:off x="-298874" y="1013533"/>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a:extLst>
              <a:ext uri="{FF2B5EF4-FFF2-40B4-BE49-F238E27FC236}">
                <a16:creationId xmlns:a16="http://schemas.microsoft.com/office/drawing/2014/main" id="{2548231A-0E68-4A8E-8677-8B5C96003FCC}"/>
              </a:ext>
            </a:extLst>
          </p:cNvPr>
          <p:cNvSpPr txBox="1">
            <a:spLocks noChangeArrowheads="1"/>
          </p:cNvSpPr>
          <p:nvPr/>
        </p:nvSpPr>
        <p:spPr bwMode="auto">
          <a:xfrm rot="16200000">
            <a:off x="-326609" y="3099232"/>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a:extLst>
              <a:ext uri="{FF2B5EF4-FFF2-40B4-BE49-F238E27FC236}">
                <a16:creationId xmlns:a16="http://schemas.microsoft.com/office/drawing/2014/main" id="{E18CD638-2D2E-4991-8A2A-ABF1FEF692C5}"/>
              </a:ext>
            </a:extLst>
          </p:cNvPr>
          <p:cNvSpPr txBox="1">
            <a:spLocks noChangeArrowheads="1"/>
          </p:cNvSpPr>
          <p:nvPr/>
        </p:nvSpPr>
        <p:spPr bwMode="auto">
          <a:xfrm rot="16200000">
            <a:off x="-655784" y="5195476"/>
            <a:ext cx="1743075"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100 ng/mL </a:t>
            </a:r>
            <a:r>
              <a:rPr lang="en-US" sz="1059" dirty="0" err="1">
                <a:latin typeface="Arial" panose="020B0604020202020204" pitchFamily="34" charset="0"/>
                <a:ea typeface="Calibri" panose="020F0502020204030204" pitchFamily="34" charset="0"/>
                <a:cs typeface="Times New Roman" panose="02020603050405020304" pitchFamily="18" charset="0"/>
              </a:rPr>
              <a:t>Trichostatin</a:t>
            </a:r>
            <a:r>
              <a:rPr lang="en-US" sz="1059" dirty="0">
                <a:latin typeface="Arial" panose="020B0604020202020204" pitchFamily="34" charset="0"/>
                <a:ea typeface="Calibri" panose="020F0502020204030204" pitchFamily="34" charset="0"/>
                <a:cs typeface="Times New Roman" panose="02020603050405020304" pitchFamily="18" charset="0"/>
              </a:rPr>
              <a:t> A</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a:extLst>
              <a:ext uri="{FF2B5EF4-FFF2-40B4-BE49-F238E27FC236}">
                <a16:creationId xmlns:a16="http://schemas.microsoft.com/office/drawing/2014/main" id="{3B05AD24-6636-46DC-B9D3-D5B9B41C344E}"/>
              </a:ext>
            </a:extLst>
          </p:cNvPr>
          <p:cNvSpPr txBox="1">
            <a:spLocks noChangeArrowheads="1"/>
          </p:cNvSpPr>
          <p:nvPr/>
        </p:nvSpPr>
        <p:spPr bwMode="auto">
          <a:xfrm rot="16200000">
            <a:off x="-298873" y="1013534"/>
            <a:ext cx="1029260"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a:latin typeface="Arial" panose="020B0604020202020204" pitchFamily="34" charset="0"/>
                <a:ea typeface="Calibri" panose="020F0502020204030204" pitchFamily="34" charset="0"/>
                <a:cs typeface="Times New Roman" panose="02020603050405020304" pitchFamily="18" charset="0"/>
              </a:rPr>
              <a:t>Control Group</a:t>
            </a:r>
            <a:endParaRPr lang="en-US" sz="971">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2">
            <a:extLst>
              <a:ext uri="{FF2B5EF4-FFF2-40B4-BE49-F238E27FC236}">
                <a16:creationId xmlns:a16="http://schemas.microsoft.com/office/drawing/2014/main" id="{720E7C9E-A156-4E32-83AC-021EACBACEE7}"/>
              </a:ext>
            </a:extLst>
          </p:cNvPr>
          <p:cNvSpPr txBox="1">
            <a:spLocks noChangeArrowheads="1"/>
          </p:cNvSpPr>
          <p:nvPr/>
        </p:nvSpPr>
        <p:spPr bwMode="auto">
          <a:xfrm rot="16200000">
            <a:off x="-326608" y="3099233"/>
            <a:ext cx="1084729" cy="289672"/>
          </a:xfrm>
          <a:prstGeom prst="rect">
            <a:avLst/>
          </a:prstGeom>
          <a:solidFill>
            <a:srgbClr val="FFFFFF"/>
          </a:solidFill>
          <a:ln w="9525">
            <a:solidFill>
              <a:srgbClr val="000000"/>
            </a:solidFill>
            <a:miter lim="800000"/>
            <a:headEnd/>
            <a:tailEnd/>
          </a:ln>
        </p:spPr>
        <p:txBody>
          <a:bodyPr rot="0" vert="horz" wrap="square" lIns="80682" tIns="40341" rIns="80682" bIns="40341" anchor="t" anchorCtr="0">
            <a:noAutofit/>
          </a:bodyPr>
          <a:lstStyle/>
          <a:p>
            <a:pPr>
              <a:lnSpc>
                <a:spcPct val="107000"/>
              </a:lnSpc>
              <a:spcAft>
                <a:spcPts val="706"/>
              </a:spcAft>
            </a:pPr>
            <a:r>
              <a:rPr lang="en-US" sz="1059" dirty="0">
                <a:latin typeface="Arial" panose="020B0604020202020204" pitchFamily="34" charset="0"/>
                <a:ea typeface="Calibri" panose="020F0502020204030204" pitchFamily="34" charset="0"/>
                <a:cs typeface="Times New Roman" panose="02020603050405020304" pitchFamily="18" charset="0"/>
              </a:rPr>
              <a:t>20μM GSK126</a:t>
            </a:r>
            <a:endParaRPr lang="en-US" sz="97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7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animBg="1"/>
      <p:bldP spid="32"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TotalTime>
  <Words>714</Words>
  <Application>Microsoft Office PowerPoint</Application>
  <PresentationFormat>Widescreen</PresentationFormat>
  <Paragraphs>107</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Introduction</vt:lpstr>
      <vt:lpstr>Materials &amp; Methods</vt:lpstr>
      <vt:lpstr>Biophysical Model – Force Based Approach</vt:lpstr>
      <vt:lpstr>Biophysical Model – Force Based Approach</vt:lpstr>
      <vt:lpstr>Results</vt:lpstr>
      <vt:lpstr>Discussion</vt:lpstr>
      <vt:lpstr>Future Research</vt:lpstr>
      <vt:lpstr>PowerPoint Presentation</vt:lpstr>
      <vt:lpstr>PowerPoint Presentation</vt:lpstr>
      <vt:lpstr>PowerPoint Presentation</vt:lpstr>
      <vt:lpstr>PowerPoint Presentation</vt:lpstr>
      <vt:lpstr>LINC Complex &amp; Well Plate</vt:lpstr>
      <vt:lpstr>Stained Images</vt:lpstr>
      <vt:lpstr>Live Tracking / Initial Violin Plots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1</cp:revision>
  <dcterms:created xsi:type="dcterms:W3CDTF">2022-04-11T19:56:07Z</dcterms:created>
  <dcterms:modified xsi:type="dcterms:W3CDTF">2022-04-15T19:42:45Z</dcterms:modified>
</cp:coreProperties>
</file>